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Lst>
  <p:sldSz cx="18002250" cy="25347613"/>
  <p:notesSz cx="6858000" cy="9144000"/>
  <p:defaultTextStyle>
    <a:defPPr>
      <a:defRPr lang="es-ES"/>
    </a:defPPr>
    <a:lvl1pPr marL="0" algn="l" defTabSz="2476378" rtl="0" eaLnBrk="1" latinLnBrk="0" hangingPunct="1">
      <a:defRPr sz="4700" kern="1200">
        <a:solidFill>
          <a:schemeClr val="tx1"/>
        </a:solidFill>
        <a:latin typeface="+mn-lt"/>
        <a:ea typeface="+mn-ea"/>
        <a:cs typeface="+mn-cs"/>
      </a:defRPr>
    </a:lvl1pPr>
    <a:lvl2pPr marL="1238189" algn="l" defTabSz="2476378" rtl="0" eaLnBrk="1" latinLnBrk="0" hangingPunct="1">
      <a:defRPr sz="4700" kern="1200">
        <a:solidFill>
          <a:schemeClr val="tx1"/>
        </a:solidFill>
        <a:latin typeface="+mn-lt"/>
        <a:ea typeface="+mn-ea"/>
        <a:cs typeface="+mn-cs"/>
      </a:defRPr>
    </a:lvl2pPr>
    <a:lvl3pPr marL="2476378" algn="l" defTabSz="2476378" rtl="0" eaLnBrk="1" latinLnBrk="0" hangingPunct="1">
      <a:defRPr sz="4700" kern="1200">
        <a:solidFill>
          <a:schemeClr val="tx1"/>
        </a:solidFill>
        <a:latin typeface="+mn-lt"/>
        <a:ea typeface="+mn-ea"/>
        <a:cs typeface="+mn-cs"/>
      </a:defRPr>
    </a:lvl3pPr>
    <a:lvl4pPr marL="3714567" algn="l" defTabSz="2476378" rtl="0" eaLnBrk="1" latinLnBrk="0" hangingPunct="1">
      <a:defRPr sz="4700" kern="1200">
        <a:solidFill>
          <a:schemeClr val="tx1"/>
        </a:solidFill>
        <a:latin typeface="+mn-lt"/>
        <a:ea typeface="+mn-ea"/>
        <a:cs typeface="+mn-cs"/>
      </a:defRPr>
    </a:lvl4pPr>
    <a:lvl5pPr marL="4952756" algn="l" defTabSz="2476378" rtl="0" eaLnBrk="1" latinLnBrk="0" hangingPunct="1">
      <a:defRPr sz="4700" kern="1200">
        <a:solidFill>
          <a:schemeClr val="tx1"/>
        </a:solidFill>
        <a:latin typeface="+mn-lt"/>
        <a:ea typeface="+mn-ea"/>
        <a:cs typeface="+mn-cs"/>
      </a:defRPr>
    </a:lvl5pPr>
    <a:lvl6pPr marL="6190945" algn="l" defTabSz="2476378" rtl="0" eaLnBrk="1" latinLnBrk="0" hangingPunct="1">
      <a:defRPr sz="4700" kern="1200">
        <a:solidFill>
          <a:schemeClr val="tx1"/>
        </a:solidFill>
        <a:latin typeface="+mn-lt"/>
        <a:ea typeface="+mn-ea"/>
        <a:cs typeface="+mn-cs"/>
      </a:defRPr>
    </a:lvl6pPr>
    <a:lvl7pPr marL="7429135" algn="l" defTabSz="2476378" rtl="0" eaLnBrk="1" latinLnBrk="0" hangingPunct="1">
      <a:defRPr sz="4700" kern="1200">
        <a:solidFill>
          <a:schemeClr val="tx1"/>
        </a:solidFill>
        <a:latin typeface="+mn-lt"/>
        <a:ea typeface="+mn-ea"/>
        <a:cs typeface="+mn-cs"/>
      </a:defRPr>
    </a:lvl7pPr>
    <a:lvl8pPr marL="8667324" algn="l" defTabSz="2476378" rtl="0" eaLnBrk="1" latinLnBrk="0" hangingPunct="1">
      <a:defRPr sz="4700" kern="1200">
        <a:solidFill>
          <a:schemeClr val="tx1"/>
        </a:solidFill>
        <a:latin typeface="+mn-lt"/>
        <a:ea typeface="+mn-ea"/>
        <a:cs typeface="+mn-cs"/>
      </a:defRPr>
    </a:lvl8pPr>
    <a:lvl9pPr marL="9905507" algn="l" defTabSz="2476378" rtl="0" eaLnBrk="1" latinLnBrk="0" hangingPunct="1">
      <a:defRPr sz="47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4" d="100"/>
          <a:sy n="64" d="100"/>
        </p:scale>
        <p:origin x="204" y="3486"/>
      </p:cViewPr>
      <p:guideLst>
        <p:guide orient="horz" pos="7984"/>
        <p:guide pos="567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987335" y="12224203"/>
            <a:ext cx="14011948" cy="5433309"/>
          </a:xfrm>
        </p:spPr>
        <p:txBody>
          <a:bodyPr anchor="b"/>
          <a:lstStyle>
            <a:lvl1pPr>
              <a:defRPr sz="105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987335" y="17657507"/>
            <a:ext cx="14011948" cy="3183864"/>
          </a:xfrm>
        </p:spPr>
        <p:txBody>
          <a:bodyPr anchor="t">
            <a:normAutofit/>
          </a:bodyPr>
          <a:lstStyle>
            <a:lvl1pPr marL="0" indent="0" algn="l">
              <a:buNone/>
              <a:defRPr sz="5300">
                <a:solidFill>
                  <a:schemeClr val="tx1">
                    <a:lumMod val="75000"/>
                    <a:lumOff val="25000"/>
                  </a:schemeClr>
                </a:solidFill>
              </a:defRPr>
            </a:lvl1pPr>
            <a:lvl2pPr marL="1238189" indent="0" algn="ctr">
              <a:buNone/>
              <a:defRPr>
                <a:solidFill>
                  <a:schemeClr val="tx1">
                    <a:tint val="75000"/>
                  </a:schemeClr>
                </a:solidFill>
              </a:defRPr>
            </a:lvl2pPr>
            <a:lvl3pPr marL="2476378" indent="0" algn="ctr">
              <a:buNone/>
              <a:defRPr>
                <a:solidFill>
                  <a:schemeClr val="tx1">
                    <a:tint val="75000"/>
                  </a:schemeClr>
                </a:solidFill>
              </a:defRPr>
            </a:lvl3pPr>
            <a:lvl4pPr marL="3714567" indent="0" algn="ctr">
              <a:buNone/>
              <a:defRPr>
                <a:solidFill>
                  <a:schemeClr val="tx1">
                    <a:tint val="75000"/>
                  </a:schemeClr>
                </a:solidFill>
              </a:defRPr>
            </a:lvl4pPr>
            <a:lvl5pPr marL="4952756" indent="0" algn="ctr">
              <a:buNone/>
              <a:defRPr>
                <a:solidFill>
                  <a:schemeClr val="tx1">
                    <a:tint val="75000"/>
                  </a:schemeClr>
                </a:solidFill>
              </a:defRPr>
            </a:lvl5pPr>
            <a:lvl6pPr marL="6190945" indent="0" algn="ctr">
              <a:buNone/>
              <a:defRPr>
                <a:solidFill>
                  <a:schemeClr val="tx1">
                    <a:tint val="75000"/>
                  </a:schemeClr>
                </a:solidFill>
              </a:defRPr>
            </a:lvl6pPr>
            <a:lvl7pPr marL="7429135" indent="0" algn="ctr">
              <a:buNone/>
              <a:defRPr>
                <a:solidFill>
                  <a:schemeClr val="tx1">
                    <a:tint val="75000"/>
                  </a:schemeClr>
                </a:solidFill>
              </a:defRPr>
            </a:lvl7pPr>
            <a:lvl8pPr marL="8667324" indent="0" algn="ctr">
              <a:buNone/>
              <a:defRPr>
                <a:solidFill>
                  <a:schemeClr val="tx1">
                    <a:tint val="75000"/>
                  </a:schemeClr>
                </a:solidFill>
              </a:defRPr>
            </a:lvl8pPr>
            <a:lvl9pPr marL="9905507"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Date Placeholder 3"/>
          <p:cNvSpPr>
            <a:spLocks noGrp="1"/>
          </p:cNvSpPr>
          <p:nvPr>
            <p:ph type="dt" sz="half" idx="10"/>
          </p:nvPr>
        </p:nvSpPr>
        <p:spPr/>
        <p:txBody>
          <a:bodyPr/>
          <a:lstStyle/>
          <a:p>
            <a:fld id="{DC7FF5CE-313E-4FAA-A370-3AD20D0839A1}" type="datetimeFigureOut">
              <a:rPr lang="es-ES" smtClean="0"/>
              <a:t>14/04/2013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7D41DE8-CDAF-4769-827A-4925411F1C7B}"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987335" y="6680126"/>
            <a:ext cx="14023564" cy="149743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C7FF5CE-313E-4FAA-A370-3AD20D0839A1}" type="datetimeFigureOut">
              <a:rPr lang="es-ES" smtClean="0"/>
              <a:t>14/04/2013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7D41DE8-CDAF-4769-827A-4925411F1C7B}"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111009" y="2497517"/>
            <a:ext cx="2899890" cy="19165310"/>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987335" y="2497521"/>
            <a:ext cx="10764259" cy="1916530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C7FF5CE-313E-4FAA-A370-3AD20D0839A1}" type="datetimeFigureOut">
              <a:rPr lang="es-ES" smtClean="0"/>
              <a:t>14/04/2013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7D41DE8-CDAF-4769-827A-4925411F1C7B}"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lvl5pPr>
              <a:defRPr/>
            </a:lvl5pPr>
            <a:lvl6pPr marL="6810040" indent="-619095">
              <a:buClr>
                <a:schemeClr val="tx2"/>
              </a:buClr>
              <a:buSzPct val="101000"/>
              <a:buFont typeface="Courier New" pitchFamily="49" charset="0"/>
              <a:buChar char="o"/>
              <a:defRPr sz="3200"/>
            </a:lvl6pPr>
            <a:lvl7pPr marL="8048224" indent="-619095">
              <a:buClr>
                <a:schemeClr val="tx2"/>
              </a:buClr>
              <a:buFont typeface="Courier New" pitchFamily="49" charset="0"/>
              <a:buChar char="o"/>
              <a:defRPr sz="3200" baseline="0"/>
            </a:lvl7pPr>
            <a:lvl8pPr marL="9286413" indent="-619095">
              <a:buClr>
                <a:schemeClr val="tx2"/>
              </a:buClr>
              <a:buFont typeface="Courier New" pitchFamily="49" charset="0"/>
              <a:buChar char="o"/>
              <a:defRPr sz="3200" baseline="0"/>
            </a:lvl8pPr>
            <a:lvl9pPr marL="10524602" indent="-619095">
              <a:buClr>
                <a:schemeClr val="tx2"/>
              </a:buClr>
              <a:buFont typeface="Courier New" pitchFamily="49" charset="0"/>
              <a:buChar char="o"/>
              <a:defRPr sz="3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C7FF5CE-313E-4FAA-A370-3AD20D0839A1}" type="datetimeFigureOut">
              <a:rPr lang="es-ES" smtClean="0"/>
              <a:t>14/04/2013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7D41DE8-CDAF-4769-827A-4925411F1C7B}"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987335" y="12228730"/>
            <a:ext cx="14011948" cy="5428780"/>
          </a:xfrm>
        </p:spPr>
        <p:txBody>
          <a:bodyPr anchor="b"/>
          <a:lstStyle>
            <a:lvl1pPr algn="r">
              <a:defRPr sz="9000" b="0" cap="none"/>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987335" y="17657510"/>
            <a:ext cx="14011948" cy="3180094"/>
          </a:xfrm>
        </p:spPr>
        <p:txBody>
          <a:bodyPr anchor="t">
            <a:normAutofit/>
          </a:bodyPr>
          <a:lstStyle>
            <a:lvl1pPr marL="0" indent="0" algn="r">
              <a:buNone/>
              <a:defRPr sz="4700">
                <a:solidFill>
                  <a:schemeClr val="tx1">
                    <a:lumMod val="75000"/>
                    <a:lumOff val="25000"/>
                  </a:schemeClr>
                </a:solidFill>
              </a:defRPr>
            </a:lvl1pPr>
            <a:lvl2pPr marL="1238189" indent="0">
              <a:buNone/>
              <a:defRPr sz="4700">
                <a:solidFill>
                  <a:schemeClr val="tx1">
                    <a:tint val="75000"/>
                  </a:schemeClr>
                </a:solidFill>
              </a:defRPr>
            </a:lvl2pPr>
            <a:lvl3pPr marL="2476378" indent="0">
              <a:buNone/>
              <a:defRPr sz="4200">
                <a:solidFill>
                  <a:schemeClr val="tx1">
                    <a:tint val="75000"/>
                  </a:schemeClr>
                </a:solidFill>
              </a:defRPr>
            </a:lvl3pPr>
            <a:lvl4pPr marL="3714567" indent="0">
              <a:buNone/>
              <a:defRPr sz="3700">
                <a:solidFill>
                  <a:schemeClr val="tx1">
                    <a:tint val="75000"/>
                  </a:schemeClr>
                </a:solidFill>
              </a:defRPr>
            </a:lvl4pPr>
            <a:lvl5pPr marL="4952756" indent="0">
              <a:buNone/>
              <a:defRPr sz="3700">
                <a:solidFill>
                  <a:schemeClr val="tx1">
                    <a:tint val="75000"/>
                  </a:schemeClr>
                </a:solidFill>
              </a:defRPr>
            </a:lvl5pPr>
            <a:lvl6pPr marL="6190945" indent="0">
              <a:buNone/>
              <a:defRPr sz="3700">
                <a:solidFill>
                  <a:schemeClr val="tx1">
                    <a:tint val="75000"/>
                  </a:schemeClr>
                </a:solidFill>
              </a:defRPr>
            </a:lvl6pPr>
            <a:lvl7pPr marL="7429135" indent="0">
              <a:buNone/>
              <a:defRPr sz="3700">
                <a:solidFill>
                  <a:schemeClr val="tx1">
                    <a:tint val="75000"/>
                  </a:schemeClr>
                </a:solidFill>
              </a:defRPr>
            </a:lvl7pPr>
            <a:lvl8pPr marL="8667324" indent="0">
              <a:buNone/>
              <a:defRPr sz="3700">
                <a:solidFill>
                  <a:schemeClr val="tx1">
                    <a:tint val="75000"/>
                  </a:schemeClr>
                </a:solidFill>
              </a:defRPr>
            </a:lvl8pPr>
            <a:lvl9pPr marL="9905507" indent="0">
              <a:buNone/>
              <a:defRPr sz="37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C7FF5CE-313E-4FAA-A370-3AD20D0839A1}" type="datetimeFigureOut">
              <a:rPr lang="es-ES" smtClean="0"/>
              <a:t>14/04/2013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7D41DE8-CDAF-4769-827A-4925411F1C7B}"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987335" y="2497526"/>
            <a:ext cx="14023564" cy="3416917"/>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1987335" y="6688954"/>
            <a:ext cx="6834083" cy="14973872"/>
          </a:xfrm>
        </p:spPr>
        <p:txBody>
          <a:bodyPr>
            <a:normAutofit/>
          </a:bodyPr>
          <a:lstStyle>
            <a:lvl5pPr>
              <a:defRPr/>
            </a:lvl5pPr>
            <a:lvl6pPr marL="6810040" indent="-619095">
              <a:buClr>
                <a:schemeClr val="tx2"/>
              </a:buClr>
              <a:buSzPct val="101000"/>
              <a:buFont typeface="Courier New" pitchFamily="49" charset="0"/>
              <a:buChar char="o"/>
              <a:defRPr sz="3200"/>
            </a:lvl6pPr>
            <a:lvl7pPr marL="8048224" indent="-619095">
              <a:buClr>
                <a:schemeClr val="tx2"/>
              </a:buClr>
              <a:buFont typeface="Courier New" pitchFamily="49" charset="0"/>
              <a:buChar char="o"/>
              <a:defRPr sz="3200" baseline="0"/>
            </a:lvl7pPr>
            <a:lvl8pPr marL="9286413" indent="-619095">
              <a:buClr>
                <a:schemeClr val="tx2"/>
              </a:buClr>
              <a:buFont typeface="Courier New" pitchFamily="49" charset="0"/>
              <a:buChar char="o"/>
              <a:defRPr sz="3200" baseline="0"/>
            </a:lvl8pPr>
            <a:lvl9pPr marL="10524602" indent="-619095">
              <a:buClr>
                <a:schemeClr val="tx2"/>
              </a:buClr>
              <a:buFont typeface="Courier New" pitchFamily="49" charset="0"/>
              <a:buChar char="o"/>
              <a:defRPr sz="3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9180833" y="6688952"/>
            <a:ext cx="6830066" cy="14973876"/>
          </a:xfrm>
        </p:spPr>
        <p:txBody>
          <a:bodyPr>
            <a:normAutofit/>
          </a:bodyPr>
          <a:lstStyle>
            <a:lvl5pPr>
              <a:defRPr/>
            </a:lvl5pPr>
            <a:lvl6pPr marL="6810040" indent="-619095">
              <a:buClr>
                <a:schemeClr val="tx2"/>
              </a:buClr>
              <a:buSzPct val="101000"/>
              <a:buFont typeface="Courier New" pitchFamily="49" charset="0"/>
              <a:buChar char="o"/>
              <a:defRPr sz="3200"/>
            </a:lvl6pPr>
            <a:lvl7pPr marL="8048224" indent="-619095">
              <a:buClr>
                <a:schemeClr val="tx2"/>
              </a:buClr>
              <a:buFont typeface="Courier New" pitchFamily="49" charset="0"/>
              <a:buChar char="o"/>
              <a:defRPr sz="3200" baseline="0"/>
            </a:lvl7pPr>
            <a:lvl8pPr marL="9286413" indent="-619095">
              <a:buClr>
                <a:schemeClr val="tx2"/>
              </a:buClr>
              <a:buFont typeface="Courier New" pitchFamily="49" charset="0"/>
              <a:buChar char="o"/>
              <a:defRPr sz="3200" baseline="0"/>
            </a:lvl8pPr>
            <a:lvl9pPr marL="10524602" indent="-619095">
              <a:buClr>
                <a:schemeClr val="tx2"/>
              </a:buClr>
              <a:buFont typeface="Courier New" pitchFamily="49" charset="0"/>
              <a:buChar char="o"/>
              <a:defRPr sz="3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C7FF5CE-313E-4FAA-A370-3AD20D0839A1}" type="datetimeFigureOut">
              <a:rPr lang="es-ES" smtClean="0"/>
              <a:t>14/04/2013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7D41DE8-CDAF-4769-827A-4925411F1C7B}"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2624147" y="6700696"/>
            <a:ext cx="6197271" cy="2129904"/>
          </a:xfrm>
        </p:spPr>
        <p:txBody>
          <a:bodyPr anchor="b">
            <a:noAutofit/>
          </a:bodyPr>
          <a:lstStyle>
            <a:lvl1pPr marL="0" indent="0">
              <a:buNone/>
              <a:defRPr sz="6300" b="0"/>
            </a:lvl1pPr>
            <a:lvl2pPr marL="1238189" indent="0">
              <a:buNone/>
              <a:defRPr sz="5300" b="1"/>
            </a:lvl2pPr>
            <a:lvl3pPr marL="2476378" indent="0">
              <a:buNone/>
              <a:defRPr sz="4700" b="1"/>
            </a:lvl3pPr>
            <a:lvl4pPr marL="3714567" indent="0">
              <a:buNone/>
              <a:defRPr sz="4200" b="1"/>
            </a:lvl4pPr>
            <a:lvl5pPr marL="4952756" indent="0">
              <a:buNone/>
              <a:defRPr sz="4200" b="1"/>
            </a:lvl5pPr>
            <a:lvl6pPr marL="6190945" indent="0">
              <a:buNone/>
              <a:defRPr sz="4200" b="1"/>
            </a:lvl6pPr>
            <a:lvl7pPr marL="7429135" indent="0">
              <a:buNone/>
              <a:defRPr sz="4200" b="1"/>
            </a:lvl7pPr>
            <a:lvl8pPr marL="8667324" indent="0">
              <a:buNone/>
              <a:defRPr sz="4200" b="1"/>
            </a:lvl8pPr>
            <a:lvl9pPr marL="9905507" indent="0">
              <a:buNone/>
              <a:defRPr sz="42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987335" y="8830602"/>
            <a:ext cx="6834083" cy="12832226"/>
          </a:xfrm>
        </p:spPr>
        <p:txBody>
          <a:bodyPr>
            <a:normAutofit/>
          </a:bodyPr>
          <a:lstStyle>
            <a:lvl5pPr>
              <a:defRPr/>
            </a:lvl5pPr>
            <a:lvl6pPr marL="6810040" indent="-619095">
              <a:buClr>
                <a:schemeClr val="tx2"/>
              </a:buClr>
              <a:buSzPct val="101000"/>
              <a:buFont typeface="Courier New" pitchFamily="49" charset="0"/>
              <a:buChar char="o"/>
              <a:defRPr sz="3200"/>
            </a:lvl6pPr>
            <a:lvl7pPr marL="8048224" indent="-619095">
              <a:buClr>
                <a:schemeClr val="tx2"/>
              </a:buClr>
              <a:buFont typeface="Courier New" pitchFamily="49" charset="0"/>
              <a:buChar char="o"/>
              <a:defRPr sz="3200" baseline="0"/>
            </a:lvl7pPr>
            <a:lvl8pPr marL="9286413" indent="-619095">
              <a:buClr>
                <a:schemeClr val="tx2"/>
              </a:buClr>
              <a:buFont typeface="Courier New" pitchFamily="49" charset="0"/>
              <a:buChar char="o"/>
              <a:defRPr sz="3200" baseline="0"/>
            </a:lvl8pPr>
            <a:lvl9pPr marL="10524602" indent="-619095">
              <a:buClr>
                <a:schemeClr val="tx2"/>
              </a:buClr>
              <a:buFont typeface="Courier New" pitchFamily="49" charset="0"/>
              <a:buChar char="o"/>
              <a:defRPr sz="3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9828148" y="6700696"/>
            <a:ext cx="6186777" cy="2129904"/>
          </a:xfrm>
        </p:spPr>
        <p:txBody>
          <a:bodyPr anchor="b">
            <a:noAutofit/>
          </a:bodyPr>
          <a:lstStyle>
            <a:lvl1pPr marL="0" indent="0">
              <a:buNone/>
              <a:defRPr sz="6300" b="0"/>
            </a:lvl1pPr>
            <a:lvl2pPr marL="1238189" indent="0">
              <a:buNone/>
              <a:defRPr sz="5300" b="1"/>
            </a:lvl2pPr>
            <a:lvl3pPr marL="2476378" indent="0">
              <a:buNone/>
              <a:defRPr sz="4700" b="1"/>
            </a:lvl3pPr>
            <a:lvl4pPr marL="3714567" indent="0">
              <a:buNone/>
              <a:defRPr sz="4200" b="1"/>
            </a:lvl4pPr>
            <a:lvl5pPr marL="4952756" indent="0">
              <a:buNone/>
              <a:defRPr sz="4200" b="1"/>
            </a:lvl5pPr>
            <a:lvl6pPr marL="6190945" indent="0">
              <a:buNone/>
              <a:defRPr sz="4200" b="1"/>
            </a:lvl6pPr>
            <a:lvl7pPr marL="7429135" indent="0">
              <a:buNone/>
              <a:defRPr sz="4200" b="1"/>
            </a:lvl7pPr>
            <a:lvl8pPr marL="8667324" indent="0">
              <a:buNone/>
              <a:defRPr sz="4200" b="1"/>
            </a:lvl8pPr>
            <a:lvl9pPr marL="9905507" indent="0">
              <a:buNone/>
              <a:defRPr sz="42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9180842" y="8830602"/>
            <a:ext cx="6834063" cy="12832226"/>
          </a:xfrm>
        </p:spPr>
        <p:txBody>
          <a:bodyPr>
            <a:normAutofit/>
          </a:bodyPr>
          <a:lstStyle>
            <a:lvl5pPr>
              <a:defRPr/>
            </a:lvl5pPr>
            <a:lvl6pPr marL="6810040" indent="-619095">
              <a:buClr>
                <a:schemeClr val="tx2"/>
              </a:buClr>
              <a:buSzPct val="101000"/>
              <a:buFont typeface="Courier New" pitchFamily="49" charset="0"/>
              <a:buChar char="o"/>
              <a:defRPr sz="3200"/>
            </a:lvl6pPr>
            <a:lvl7pPr marL="8048224" indent="-619095">
              <a:buClr>
                <a:schemeClr val="tx2"/>
              </a:buClr>
              <a:buFont typeface="Courier New" pitchFamily="49" charset="0"/>
              <a:buChar char="o"/>
              <a:defRPr sz="3200" baseline="0"/>
            </a:lvl7pPr>
            <a:lvl8pPr marL="9286413" indent="-619095">
              <a:buClr>
                <a:schemeClr val="tx2"/>
              </a:buClr>
              <a:buFont typeface="Courier New" pitchFamily="49" charset="0"/>
              <a:buChar char="o"/>
              <a:defRPr sz="3200" baseline="0"/>
            </a:lvl8pPr>
            <a:lvl9pPr marL="10524602" indent="-619095">
              <a:buClr>
                <a:schemeClr val="tx2"/>
              </a:buClr>
              <a:buFont typeface="Courier New" pitchFamily="49" charset="0"/>
              <a:buChar char="o"/>
              <a:defRPr sz="3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DC7FF5CE-313E-4FAA-A370-3AD20D0839A1}" type="datetimeFigureOut">
              <a:rPr lang="es-ES" smtClean="0"/>
              <a:t>14/04/2013</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37D41DE8-CDAF-4769-827A-4925411F1C7B}"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DC7FF5CE-313E-4FAA-A370-3AD20D0839A1}" type="datetimeFigureOut">
              <a:rPr lang="es-ES" smtClean="0"/>
              <a:t>14/04/2013</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37D41DE8-CDAF-4769-827A-4925411F1C7B}"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7FF5CE-313E-4FAA-A370-3AD20D0839A1}" type="datetimeFigureOut">
              <a:rPr lang="es-ES" smtClean="0"/>
              <a:t>14/04/2013</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37D41DE8-CDAF-4769-827A-4925411F1C7B}"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87345" y="1648773"/>
            <a:ext cx="5238155" cy="4383018"/>
          </a:xfrm>
        </p:spPr>
        <p:txBody>
          <a:bodyPr anchor="b"/>
          <a:lstStyle>
            <a:lvl1pPr algn="l">
              <a:defRPr sz="63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7584915" y="1648771"/>
            <a:ext cx="8425994" cy="20014056"/>
          </a:xfrm>
        </p:spPr>
        <p:txBody>
          <a:bodyPr>
            <a:normAutofit/>
          </a:bodyPr>
          <a:lstStyle>
            <a:lvl5pPr>
              <a:defRPr/>
            </a:lvl5pPr>
            <a:lvl6pPr marL="6810040" indent="-619095">
              <a:buClr>
                <a:schemeClr val="tx2"/>
              </a:buClr>
              <a:buSzPct val="101000"/>
              <a:buFont typeface="Courier New" pitchFamily="49" charset="0"/>
              <a:buChar char="o"/>
              <a:defRPr sz="3200"/>
            </a:lvl6pPr>
            <a:lvl7pPr marL="8048224" indent="-619095">
              <a:buClr>
                <a:schemeClr val="tx2"/>
              </a:buClr>
              <a:buFont typeface="Courier New" pitchFamily="49" charset="0"/>
              <a:buChar char="o"/>
              <a:defRPr sz="3200" baseline="0"/>
            </a:lvl7pPr>
            <a:lvl8pPr marL="9286413" indent="-619095">
              <a:buClr>
                <a:schemeClr val="tx2"/>
              </a:buClr>
              <a:buFont typeface="Courier New" pitchFamily="49" charset="0"/>
              <a:buChar char="o"/>
              <a:defRPr sz="3200" baseline="0"/>
            </a:lvl8pPr>
            <a:lvl9pPr marL="10524602" indent="-619095">
              <a:buClr>
                <a:schemeClr val="tx2"/>
              </a:buClr>
              <a:buFont typeface="Courier New" pitchFamily="49" charset="0"/>
              <a:buChar char="o"/>
              <a:defRPr sz="3200" baseline="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Text Placeholder 3"/>
          <p:cNvSpPr>
            <a:spLocks noGrp="1"/>
          </p:cNvSpPr>
          <p:nvPr>
            <p:ph type="body" sz="half" idx="2"/>
          </p:nvPr>
        </p:nvSpPr>
        <p:spPr>
          <a:xfrm>
            <a:off x="1987345" y="6031796"/>
            <a:ext cx="5238155" cy="15631025"/>
          </a:xfrm>
        </p:spPr>
        <p:txBody>
          <a:bodyPr anchor="t">
            <a:normAutofit/>
          </a:bodyPr>
          <a:lstStyle>
            <a:lvl1pPr marL="0" indent="0">
              <a:buNone/>
              <a:defRPr sz="3200"/>
            </a:lvl1pPr>
            <a:lvl2pPr marL="1238189" indent="0">
              <a:buNone/>
              <a:defRPr sz="3200"/>
            </a:lvl2pPr>
            <a:lvl3pPr marL="2476378" indent="0">
              <a:buNone/>
              <a:defRPr sz="2600"/>
            </a:lvl3pPr>
            <a:lvl4pPr marL="3714567" indent="0">
              <a:buNone/>
              <a:defRPr sz="2600"/>
            </a:lvl4pPr>
            <a:lvl5pPr marL="4952756" indent="0">
              <a:buNone/>
              <a:defRPr sz="2600"/>
            </a:lvl5pPr>
            <a:lvl6pPr marL="6190945" indent="0">
              <a:buNone/>
              <a:defRPr sz="2600"/>
            </a:lvl6pPr>
            <a:lvl7pPr marL="7429135" indent="0">
              <a:buNone/>
              <a:defRPr sz="2600"/>
            </a:lvl7pPr>
            <a:lvl8pPr marL="8667324" indent="0">
              <a:buNone/>
              <a:defRPr sz="2600"/>
            </a:lvl8pPr>
            <a:lvl9pPr marL="9905507" indent="0">
              <a:buNone/>
              <a:defRPr sz="26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C7FF5CE-313E-4FAA-A370-3AD20D0839A1}" type="datetimeFigureOut">
              <a:rPr lang="es-ES" smtClean="0"/>
              <a:t>14/04/2013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7D41DE8-CDAF-4769-827A-4925411F1C7B}"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87345" y="5126656"/>
            <a:ext cx="6853987" cy="4114659"/>
          </a:xfrm>
        </p:spPr>
        <p:txBody>
          <a:bodyPr anchor="b">
            <a:normAutofit/>
          </a:bodyPr>
          <a:lstStyle>
            <a:lvl1pPr algn="l">
              <a:defRPr sz="63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1987345" y="9241317"/>
            <a:ext cx="6853987" cy="9351783"/>
          </a:xfrm>
        </p:spPr>
        <p:txBody>
          <a:bodyPr anchor="t">
            <a:normAutofit/>
          </a:bodyPr>
          <a:lstStyle>
            <a:lvl1pPr marL="0" indent="0">
              <a:buNone/>
              <a:defRPr sz="3200"/>
            </a:lvl1pPr>
            <a:lvl2pPr marL="1238189" indent="0">
              <a:buNone/>
              <a:defRPr sz="3200"/>
            </a:lvl2pPr>
            <a:lvl3pPr marL="2476378" indent="0">
              <a:buNone/>
              <a:defRPr sz="2600"/>
            </a:lvl3pPr>
            <a:lvl4pPr marL="3714567" indent="0">
              <a:buNone/>
              <a:defRPr sz="2600"/>
            </a:lvl4pPr>
            <a:lvl5pPr marL="4952756" indent="0">
              <a:buNone/>
              <a:defRPr sz="2600"/>
            </a:lvl5pPr>
            <a:lvl6pPr marL="6190945" indent="0">
              <a:buNone/>
              <a:defRPr sz="2600"/>
            </a:lvl6pPr>
            <a:lvl7pPr marL="7429135" indent="0">
              <a:buNone/>
              <a:defRPr sz="2600"/>
            </a:lvl7pPr>
            <a:lvl8pPr marL="8667324" indent="0">
              <a:buNone/>
              <a:defRPr sz="2600"/>
            </a:lvl8pPr>
            <a:lvl9pPr marL="9905507" indent="0">
              <a:buNone/>
              <a:defRPr sz="26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C7FF5CE-313E-4FAA-A370-3AD20D0839A1}" type="datetimeFigureOut">
              <a:rPr lang="es-ES" smtClean="0"/>
              <a:t>14/04/2013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7D41DE8-CDAF-4769-827A-4925411F1C7B}" type="slidenum">
              <a:rPr lang="es-ES" smtClean="0"/>
              <a:t>‹Nº›</a:t>
            </a:fld>
            <a:endParaRPr lang="es-ES"/>
          </a:p>
        </p:txBody>
      </p:sp>
      <p:grpSp>
        <p:nvGrpSpPr>
          <p:cNvPr id="17" name="Group 16"/>
          <p:cNvGrpSpPr/>
          <p:nvPr/>
        </p:nvGrpSpPr>
        <p:grpSpPr>
          <a:xfrm>
            <a:off x="9290059" y="3670472"/>
            <a:ext cx="3636557" cy="5656604"/>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9601200" y="5914443"/>
            <a:ext cx="6750844" cy="12673807"/>
          </a:xfrm>
          <a:prstGeom prst="ellipse">
            <a:avLst/>
          </a:prstGeom>
          <a:ln w="76200">
            <a:solidFill>
              <a:schemeClr val="bg2">
                <a:lumMod val="75000"/>
              </a:schemeClr>
            </a:solidFill>
          </a:ln>
        </p:spPr>
        <p:txBody>
          <a:bodyPr/>
          <a:lstStyle>
            <a:lvl1pPr marL="0" indent="0" algn="ctr">
              <a:buFontTx/>
              <a:buNone/>
              <a:defRPr/>
            </a:lvl1pPr>
          </a:lstStyle>
          <a:p>
            <a:r>
              <a:rPr lang="es-ES" smtClean="0"/>
              <a:t>Haga clic en el icono para agregar una imagen</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10" y="-57"/>
            <a:ext cx="18215564" cy="25347755"/>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1238189" rtl="0" eaLnBrk="1" latinLnBrk="0" hangingPunct="1"/>
                  <a:endParaRPr lang="en-US" sz="47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1238189" rtl="0" eaLnBrk="1" latinLnBrk="0" hangingPunct="1"/>
                  <a:endParaRPr lang="en-US" sz="47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1238189" rtl="0" eaLnBrk="1" latinLnBrk="0" hangingPunct="1"/>
                  <a:endParaRPr lang="en-US" sz="47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1238189" rtl="0" eaLnBrk="1" latinLnBrk="0" hangingPunct="1"/>
                  <a:endParaRPr lang="en-US" sz="47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1238189" rtl="0" eaLnBrk="1" latinLnBrk="0" hangingPunct="1"/>
                  <a:endParaRPr lang="en-US" sz="47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1238189" rtl="0" eaLnBrk="1" latinLnBrk="0" hangingPunct="1"/>
                  <a:endParaRPr lang="en-US" sz="47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1238189" rtl="0" eaLnBrk="1" latinLnBrk="0" hangingPunct="1"/>
                  <a:endParaRPr lang="en-US" sz="47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1238189" rtl="0" eaLnBrk="1" latinLnBrk="0" hangingPunct="1"/>
                  <a:endParaRPr lang="en-US" sz="47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1238189" rtl="0" eaLnBrk="1" latinLnBrk="0" hangingPunct="1"/>
                  <a:endParaRPr lang="en-US" sz="47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1238189" rtl="0" eaLnBrk="1" latinLnBrk="0" hangingPunct="1"/>
                  <a:endParaRPr lang="en-US" sz="47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987345" y="2497526"/>
            <a:ext cx="14027560" cy="3416917"/>
          </a:xfrm>
          <a:prstGeom prst="rect">
            <a:avLst/>
          </a:prstGeom>
        </p:spPr>
        <p:txBody>
          <a:bodyPr vert="horz" lIns="247636" tIns="123818" rIns="247636" bIns="123818"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87345" y="6680126"/>
            <a:ext cx="14027560" cy="14974375"/>
          </a:xfrm>
          <a:prstGeom prst="rect">
            <a:avLst/>
          </a:prstGeom>
        </p:spPr>
        <p:txBody>
          <a:bodyPr vert="horz" lIns="247636" tIns="123818" rIns="247636" bIns="123818"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2"/>
          </p:nvPr>
        </p:nvSpPr>
        <p:spPr>
          <a:xfrm>
            <a:off x="12673513" y="21998278"/>
            <a:ext cx="4200525" cy="1349523"/>
          </a:xfrm>
          <a:prstGeom prst="rect">
            <a:avLst/>
          </a:prstGeom>
        </p:spPr>
        <p:txBody>
          <a:bodyPr vert="horz" lIns="247636" tIns="123818" rIns="247636" bIns="123818" rtlCol="0" anchor="b"/>
          <a:lstStyle>
            <a:lvl1pPr algn="r">
              <a:defRPr sz="2600">
                <a:solidFill>
                  <a:schemeClr val="tx1">
                    <a:lumMod val="75000"/>
                    <a:lumOff val="25000"/>
                  </a:schemeClr>
                </a:solidFill>
              </a:defRPr>
            </a:lvl1pPr>
          </a:lstStyle>
          <a:p>
            <a:fld id="{DC7FF5CE-313E-4FAA-A370-3AD20D0839A1}" type="datetimeFigureOut">
              <a:rPr lang="es-ES" smtClean="0"/>
              <a:t>14/04/2013</a:t>
            </a:fld>
            <a:endParaRPr lang="es-ES"/>
          </a:p>
        </p:txBody>
      </p:sp>
      <p:sp>
        <p:nvSpPr>
          <p:cNvPr id="5" name="Footer Placeholder 4"/>
          <p:cNvSpPr>
            <a:spLocks noGrp="1"/>
          </p:cNvSpPr>
          <p:nvPr>
            <p:ph type="ftr" sz="quarter" idx="3"/>
          </p:nvPr>
        </p:nvSpPr>
        <p:spPr>
          <a:xfrm>
            <a:off x="2324995" y="21998278"/>
            <a:ext cx="10348538" cy="1349523"/>
          </a:xfrm>
          <a:prstGeom prst="rect">
            <a:avLst/>
          </a:prstGeom>
        </p:spPr>
        <p:txBody>
          <a:bodyPr vert="horz" lIns="247636" tIns="123818" rIns="247636" bIns="123818" rtlCol="0" anchor="b"/>
          <a:lstStyle>
            <a:lvl1pPr algn="l">
              <a:defRPr sz="2600">
                <a:solidFill>
                  <a:schemeClr val="tx1">
                    <a:lumMod val="75000"/>
                    <a:lumOff val="25000"/>
                  </a:schemeClr>
                </a:solidFill>
              </a:defRPr>
            </a:lvl1pPr>
          </a:lstStyle>
          <a:p>
            <a:endParaRPr lang="es-ES"/>
          </a:p>
        </p:txBody>
      </p:sp>
      <p:sp>
        <p:nvSpPr>
          <p:cNvPr id="6" name="Slide Number Placeholder 5"/>
          <p:cNvSpPr>
            <a:spLocks noGrp="1"/>
          </p:cNvSpPr>
          <p:nvPr>
            <p:ph type="sldNum" sz="quarter" idx="4"/>
          </p:nvPr>
        </p:nvSpPr>
        <p:spPr>
          <a:xfrm>
            <a:off x="1127434" y="21998278"/>
            <a:ext cx="1197571" cy="1349523"/>
          </a:xfrm>
          <a:prstGeom prst="rect">
            <a:avLst/>
          </a:prstGeom>
        </p:spPr>
        <p:txBody>
          <a:bodyPr vert="horz" lIns="247636" tIns="123818" rIns="247636" bIns="123818" rtlCol="0" anchor="b"/>
          <a:lstStyle>
            <a:lvl1pPr algn="l">
              <a:defRPr sz="4700">
                <a:solidFill>
                  <a:schemeClr val="tx1">
                    <a:lumMod val="75000"/>
                    <a:lumOff val="25000"/>
                  </a:schemeClr>
                </a:solidFill>
              </a:defRPr>
            </a:lvl1pPr>
          </a:lstStyle>
          <a:p>
            <a:fld id="{37D41DE8-CDAF-4769-827A-4925411F1C7B}"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38189" rtl="0" eaLnBrk="1" latinLnBrk="0" hangingPunct="1">
        <a:spcBef>
          <a:spcPct val="0"/>
        </a:spcBef>
        <a:buNone/>
        <a:defRPr sz="90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928644" indent="-928644" algn="l" defTabSz="1238189" rtl="0" eaLnBrk="1" latinLnBrk="0" hangingPunct="1">
        <a:spcBef>
          <a:spcPct val="20000"/>
        </a:spcBef>
        <a:spcAft>
          <a:spcPts val="1622"/>
        </a:spcAft>
        <a:buClr>
          <a:schemeClr val="tx1">
            <a:lumMod val="75000"/>
            <a:lumOff val="25000"/>
          </a:schemeClr>
        </a:buClr>
        <a:buFont typeface="Wingdings 2" charset="2"/>
        <a:buChar char=""/>
        <a:defRPr sz="4700" kern="1200">
          <a:solidFill>
            <a:schemeClr val="tx1">
              <a:lumMod val="75000"/>
              <a:lumOff val="25000"/>
            </a:schemeClr>
          </a:solidFill>
          <a:latin typeface="+mn-lt"/>
          <a:ea typeface="+mn-ea"/>
          <a:cs typeface="+mn-cs"/>
        </a:defRPr>
      </a:lvl1pPr>
      <a:lvl2pPr marL="2012059" indent="-773869" algn="l" defTabSz="1238189" rtl="0" eaLnBrk="1" latinLnBrk="0" hangingPunct="1">
        <a:spcBef>
          <a:spcPct val="20000"/>
        </a:spcBef>
        <a:spcAft>
          <a:spcPts val="1622"/>
        </a:spcAft>
        <a:buClr>
          <a:schemeClr val="tx1">
            <a:lumMod val="75000"/>
            <a:lumOff val="25000"/>
          </a:schemeClr>
        </a:buClr>
        <a:buFont typeface="Wingdings 2" charset="2"/>
        <a:buChar char=""/>
        <a:defRPr sz="4200" kern="1200">
          <a:solidFill>
            <a:schemeClr val="tx1">
              <a:lumMod val="75000"/>
              <a:lumOff val="25000"/>
            </a:schemeClr>
          </a:solidFill>
          <a:latin typeface="+mn-lt"/>
          <a:ea typeface="+mn-ea"/>
          <a:cs typeface="+mn-cs"/>
        </a:defRPr>
      </a:lvl2pPr>
      <a:lvl3pPr marL="3095473" indent="-619095" algn="l" defTabSz="1238189" rtl="0" eaLnBrk="1" latinLnBrk="0" hangingPunct="1">
        <a:spcBef>
          <a:spcPct val="20000"/>
        </a:spcBef>
        <a:spcAft>
          <a:spcPts val="1622"/>
        </a:spcAft>
        <a:buClr>
          <a:schemeClr val="tx1">
            <a:lumMod val="75000"/>
            <a:lumOff val="25000"/>
          </a:schemeClr>
        </a:buClr>
        <a:buFont typeface="Wingdings 2" charset="2"/>
        <a:buChar char=""/>
        <a:defRPr sz="3700" kern="1200">
          <a:solidFill>
            <a:schemeClr val="tx1">
              <a:lumMod val="75000"/>
              <a:lumOff val="25000"/>
            </a:schemeClr>
          </a:solidFill>
          <a:latin typeface="+mn-lt"/>
          <a:ea typeface="+mn-ea"/>
          <a:cs typeface="+mn-cs"/>
        </a:defRPr>
      </a:lvl3pPr>
      <a:lvl4pPr marL="4333662" indent="-619095" algn="l" defTabSz="1238189" rtl="0" eaLnBrk="1" latinLnBrk="0" hangingPunct="1">
        <a:spcBef>
          <a:spcPct val="20000"/>
        </a:spcBef>
        <a:spcAft>
          <a:spcPts val="1622"/>
        </a:spcAft>
        <a:buClr>
          <a:schemeClr val="tx1">
            <a:lumMod val="75000"/>
            <a:lumOff val="25000"/>
          </a:schemeClr>
        </a:buClr>
        <a:buFont typeface="Wingdings 2" charset="2"/>
        <a:buChar char=""/>
        <a:defRPr sz="3200" kern="1200">
          <a:solidFill>
            <a:schemeClr val="tx1">
              <a:lumMod val="75000"/>
              <a:lumOff val="25000"/>
            </a:schemeClr>
          </a:solidFill>
          <a:latin typeface="+mn-lt"/>
          <a:ea typeface="+mn-ea"/>
          <a:cs typeface="+mn-cs"/>
        </a:defRPr>
      </a:lvl4pPr>
      <a:lvl5pPr marL="5571851" indent="-619095" algn="l" defTabSz="1238189" rtl="0" eaLnBrk="1" latinLnBrk="0" hangingPunct="1">
        <a:spcBef>
          <a:spcPct val="20000"/>
        </a:spcBef>
        <a:spcAft>
          <a:spcPts val="1622"/>
        </a:spcAft>
        <a:buClr>
          <a:schemeClr val="tx1">
            <a:lumMod val="75000"/>
            <a:lumOff val="25000"/>
          </a:schemeClr>
        </a:buClr>
        <a:buFont typeface="Wingdings 2" charset="2"/>
        <a:buChar char=""/>
        <a:defRPr sz="3200" kern="1200">
          <a:solidFill>
            <a:schemeClr val="tx1">
              <a:lumMod val="75000"/>
              <a:lumOff val="25000"/>
            </a:schemeClr>
          </a:solidFill>
          <a:latin typeface="+mn-lt"/>
          <a:ea typeface="+mn-ea"/>
          <a:cs typeface="+mn-cs"/>
        </a:defRPr>
      </a:lvl5pPr>
      <a:lvl6pPr marL="6810040" indent="-619095" algn="l" defTabSz="1238189" rtl="0" eaLnBrk="1" latinLnBrk="0" hangingPunct="1">
        <a:spcBef>
          <a:spcPct val="20000"/>
        </a:spcBef>
        <a:buFont typeface="Arial"/>
        <a:buChar char="•"/>
        <a:defRPr sz="5300" kern="1200">
          <a:solidFill>
            <a:schemeClr val="tx1"/>
          </a:solidFill>
          <a:latin typeface="+mn-lt"/>
          <a:ea typeface="+mn-ea"/>
          <a:cs typeface="+mn-cs"/>
        </a:defRPr>
      </a:lvl6pPr>
      <a:lvl7pPr marL="8048224" indent="-619095" algn="l" defTabSz="1238189" rtl="0" eaLnBrk="1" latinLnBrk="0" hangingPunct="1">
        <a:spcBef>
          <a:spcPct val="20000"/>
        </a:spcBef>
        <a:buFont typeface="Arial"/>
        <a:buChar char="•"/>
        <a:defRPr sz="5300" kern="1200">
          <a:solidFill>
            <a:schemeClr val="tx1"/>
          </a:solidFill>
          <a:latin typeface="+mn-lt"/>
          <a:ea typeface="+mn-ea"/>
          <a:cs typeface="+mn-cs"/>
        </a:defRPr>
      </a:lvl7pPr>
      <a:lvl8pPr marL="9286413" indent="-619095" algn="l" defTabSz="1238189" rtl="0" eaLnBrk="1" latinLnBrk="0" hangingPunct="1">
        <a:spcBef>
          <a:spcPct val="20000"/>
        </a:spcBef>
        <a:buFont typeface="Arial"/>
        <a:buChar char="•"/>
        <a:defRPr sz="5300" kern="1200">
          <a:solidFill>
            <a:schemeClr val="tx1"/>
          </a:solidFill>
          <a:latin typeface="+mn-lt"/>
          <a:ea typeface="+mn-ea"/>
          <a:cs typeface="+mn-cs"/>
        </a:defRPr>
      </a:lvl8pPr>
      <a:lvl9pPr marL="10524602" indent="-619095" algn="l" defTabSz="1238189" rtl="0" eaLnBrk="1" latinLnBrk="0" hangingPunct="1">
        <a:spcBef>
          <a:spcPct val="20000"/>
        </a:spcBef>
        <a:buFont typeface="Arial"/>
        <a:buChar char="•"/>
        <a:defRPr sz="5300" kern="1200">
          <a:solidFill>
            <a:schemeClr val="tx1"/>
          </a:solidFill>
          <a:latin typeface="+mn-lt"/>
          <a:ea typeface="+mn-ea"/>
          <a:cs typeface="+mn-cs"/>
        </a:defRPr>
      </a:lvl9pPr>
    </p:bodyStyle>
    <p:otherStyle>
      <a:defPPr>
        <a:defRPr lang="en-US"/>
      </a:defPPr>
      <a:lvl1pPr marL="0" algn="l" defTabSz="1238189" rtl="0" eaLnBrk="1" latinLnBrk="0" hangingPunct="1">
        <a:defRPr sz="4700" kern="1200">
          <a:solidFill>
            <a:schemeClr val="tx1"/>
          </a:solidFill>
          <a:latin typeface="+mn-lt"/>
          <a:ea typeface="+mn-ea"/>
          <a:cs typeface="+mn-cs"/>
        </a:defRPr>
      </a:lvl1pPr>
      <a:lvl2pPr marL="1238189" algn="l" defTabSz="1238189" rtl="0" eaLnBrk="1" latinLnBrk="0" hangingPunct="1">
        <a:defRPr sz="4700" kern="1200">
          <a:solidFill>
            <a:schemeClr val="tx1"/>
          </a:solidFill>
          <a:latin typeface="+mn-lt"/>
          <a:ea typeface="+mn-ea"/>
          <a:cs typeface="+mn-cs"/>
        </a:defRPr>
      </a:lvl2pPr>
      <a:lvl3pPr marL="2476378" algn="l" defTabSz="1238189" rtl="0" eaLnBrk="1" latinLnBrk="0" hangingPunct="1">
        <a:defRPr sz="4700" kern="1200">
          <a:solidFill>
            <a:schemeClr val="tx1"/>
          </a:solidFill>
          <a:latin typeface="+mn-lt"/>
          <a:ea typeface="+mn-ea"/>
          <a:cs typeface="+mn-cs"/>
        </a:defRPr>
      </a:lvl3pPr>
      <a:lvl4pPr marL="3714567" algn="l" defTabSz="1238189" rtl="0" eaLnBrk="1" latinLnBrk="0" hangingPunct="1">
        <a:defRPr sz="4700" kern="1200">
          <a:solidFill>
            <a:schemeClr val="tx1"/>
          </a:solidFill>
          <a:latin typeface="+mn-lt"/>
          <a:ea typeface="+mn-ea"/>
          <a:cs typeface="+mn-cs"/>
        </a:defRPr>
      </a:lvl4pPr>
      <a:lvl5pPr marL="4952756" algn="l" defTabSz="1238189" rtl="0" eaLnBrk="1" latinLnBrk="0" hangingPunct="1">
        <a:defRPr sz="4700" kern="1200">
          <a:solidFill>
            <a:schemeClr val="tx1"/>
          </a:solidFill>
          <a:latin typeface="+mn-lt"/>
          <a:ea typeface="+mn-ea"/>
          <a:cs typeface="+mn-cs"/>
        </a:defRPr>
      </a:lvl5pPr>
      <a:lvl6pPr marL="6190945" algn="l" defTabSz="1238189" rtl="0" eaLnBrk="1" latinLnBrk="0" hangingPunct="1">
        <a:defRPr sz="4700" kern="1200">
          <a:solidFill>
            <a:schemeClr val="tx1"/>
          </a:solidFill>
          <a:latin typeface="+mn-lt"/>
          <a:ea typeface="+mn-ea"/>
          <a:cs typeface="+mn-cs"/>
        </a:defRPr>
      </a:lvl6pPr>
      <a:lvl7pPr marL="7429135" algn="l" defTabSz="1238189" rtl="0" eaLnBrk="1" latinLnBrk="0" hangingPunct="1">
        <a:defRPr sz="4700" kern="1200">
          <a:solidFill>
            <a:schemeClr val="tx1"/>
          </a:solidFill>
          <a:latin typeface="+mn-lt"/>
          <a:ea typeface="+mn-ea"/>
          <a:cs typeface="+mn-cs"/>
        </a:defRPr>
      </a:lvl7pPr>
      <a:lvl8pPr marL="8667324" algn="l" defTabSz="1238189" rtl="0" eaLnBrk="1" latinLnBrk="0" hangingPunct="1">
        <a:defRPr sz="4700" kern="1200">
          <a:solidFill>
            <a:schemeClr val="tx1"/>
          </a:solidFill>
          <a:latin typeface="+mn-lt"/>
          <a:ea typeface="+mn-ea"/>
          <a:cs typeface="+mn-cs"/>
        </a:defRPr>
      </a:lvl8pPr>
      <a:lvl9pPr marL="9905507" algn="l" defTabSz="1238189" rtl="0" eaLnBrk="1" latinLnBrk="0" hangingPunct="1">
        <a:defRPr sz="4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345779" y="3092542"/>
            <a:ext cx="15168943" cy="18896384"/>
          </a:xfrm>
        </p:spPr>
        <p:txBody>
          <a:bodyPr>
            <a:normAutofit/>
          </a:bodyPr>
          <a:lstStyle/>
          <a:p>
            <a:r>
              <a:rPr lang="es-ES" sz="14700" dirty="0">
                <a:solidFill>
                  <a:schemeClr val="accent3">
                    <a:lumMod val="75000"/>
                  </a:schemeClr>
                </a:solidFill>
                <a:latin typeface="Broadway" pitchFamily="82" charset="0"/>
                <a:cs typeface="AngsanaUPC" pitchFamily="18" charset="-34"/>
              </a:rPr>
              <a:t>Diferencias coincidencias </a:t>
            </a:r>
          </a:p>
          <a:p>
            <a:r>
              <a:rPr lang="es-ES" sz="14700" dirty="0">
                <a:solidFill>
                  <a:schemeClr val="accent2">
                    <a:lumMod val="50000"/>
                  </a:schemeClr>
                </a:solidFill>
                <a:latin typeface="Broadway" pitchFamily="82" charset="0"/>
                <a:cs typeface="AngsanaUPC" pitchFamily="18" charset="-34"/>
              </a:rPr>
              <a:t>mapa curricular de 1993,2009 y 2011</a:t>
            </a:r>
          </a:p>
        </p:txBody>
      </p:sp>
    </p:spTree>
    <p:extLst>
      <p:ext uri="{BB962C8B-B14F-4D97-AF65-F5344CB8AC3E}">
        <p14:creationId xmlns:p14="http://schemas.microsoft.com/office/powerpoint/2010/main" val="1044999944"/>
      </p:ext>
    </p:extLst>
  </p:cSld>
  <p:clrMapOvr>
    <a:masterClrMapping/>
  </p:clrMapOvr>
  <mc:AlternateContent xmlns:mc="http://schemas.openxmlformats.org/markup-compatibility/2006" xmlns:p14="http://schemas.microsoft.com/office/powerpoint/2010/main">
    <mc:Choice Requires="p14">
      <p:transition spd="slow" p14:dur="1600">
        <p14:gallery dir="l"/>
        <p:sndAc>
          <p:stSnd>
            <p:snd r:embed="rId2" name="drumroll.wav"/>
          </p:stSnd>
        </p:sndAc>
      </p:transition>
    </mc:Choice>
    <mc:Fallback xmlns="">
      <p:transition spd="slow">
        <p:fade/>
        <p:sndAc>
          <p:stSnd>
            <p:snd r:embed="rId3" name="drumroll.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2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2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2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Marcador de contenido"/>
          <p:cNvGraphicFramePr>
            <a:graphicFrameLocks noGrp="1"/>
          </p:cNvGraphicFramePr>
          <p:nvPr>
            <p:ph idx="1"/>
            <p:extLst>
              <p:ext uri="{D42A27DB-BD31-4B8C-83A1-F6EECF244321}">
                <p14:modId xmlns:p14="http://schemas.microsoft.com/office/powerpoint/2010/main" val="1939994972"/>
              </p:ext>
            </p:extLst>
          </p:nvPr>
        </p:nvGraphicFramePr>
        <p:xfrm>
          <a:off x="439497" y="1944614"/>
          <a:ext cx="17299790" cy="21365059"/>
        </p:xfrm>
        <a:graphic>
          <a:graphicData uri="http://schemas.openxmlformats.org/drawingml/2006/table">
            <a:tbl>
              <a:tblPr firstRow="1" bandRow="1">
                <a:tableStyleId>{5C22544A-7EE6-4342-B048-85BDC9FD1C3A}</a:tableStyleId>
              </a:tblPr>
              <a:tblGrid>
                <a:gridCol w="2667376"/>
                <a:gridCol w="4953678"/>
                <a:gridCol w="5862312"/>
                <a:gridCol w="3816424"/>
              </a:tblGrid>
              <a:tr h="1542565">
                <a:tc>
                  <a:txBody>
                    <a:bodyPr/>
                    <a:lstStyle/>
                    <a:p>
                      <a:r>
                        <a:rPr lang="es-ES" sz="2400" dirty="0" smtClean="0"/>
                        <a:t>MAPA</a:t>
                      </a:r>
                      <a:r>
                        <a:rPr lang="es-ES" sz="2400" baseline="0" dirty="0" smtClean="0"/>
                        <a:t> CURRICULAR</a:t>
                      </a:r>
                      <a:endParaRPr lang="es-ES" sz="2400" dirty="0"/>
                    </a:p>
                  </a:txBody>
                  <a:tcPr marL="180023" marR="180023" marT="168984" marB="168984"/>
                </a:tc>
                <a:tc>
                  <a:txBody>
                    <a:bodyPr/>
                    <a:lstStyle/>
                    <a:p>
                      <a:r>
                        <a:rPr lang="es-ES" sz="2400" dirty="0" smtClean="0"/>
                        <a:t>ASIGNATURAS</a:t>
                      </a:r>
                      <a:r>
                        <a:rPr lang="es-ES" sz="2400" baseline="0" dirty="0" smtClean="0"/>
                        <a:t> </a:t>
                      </a:r>
                      <a:endParaRPr lang="es-ES" sz="2400" dirty="0"/>
                    </a:p>
                  </a:txBody>
                  <a:tcPr marL="180023" marR="180023" marT="168984" marB="168984"/>
                </a:tc>
                <a:tc>
                  <a:txBody>
                    <a:bodyPr/>
                    <a:lstStyle/>
                    <a:p>
                      <a:r>
                        <a:rPr lang="es-ES" sz="2400" baseline="0" dirty="0" smtClean="0"/>
                        <a:t>ENFOQUES</a:t>
                      </a:r>
                      <a:endParaRPr lang="es-ES" sz="2400" dirty="0"/>
                    </a:p>
                  </a:txBody>
                  <a:tcPr marL="180023" marR="180023" marT="168984" marB="168984"/>
                </a:tc>
                <a:tc>
                  <a:txBody>
                    <a:bodyPr/>
                    <a:lstStyle/>
                    <a:p>
                      <a:r>
                        <a:rPr lang="es-ES" sz="2400" dirty="0" smtClean="0"/>
                        <a:t>HORAS SEMANALES/</a:t>
                      </a:r>
                    </a:p>
                    <a:p>
                      <a:r>
                        <a:rPr lang="es-ES" sz="2400" dirty="0" smtClean="0"/>
                        <a:t>ANUALES TOTALES</a:t>
                      </a:r>
                    </a:p>
                  </a:txBody>
                  <a:tcPr marL="180023" marR="180023" marT="168984" marB="168984"/>
                </a:tc>
              </a:tr>
              <a:tr h="3308842">
                <a:tc>
                  <a:txBody>
                    <a:bodyPr/>
                    <a:lstStyle/>
                    <a:p>
                      <a:r>
                        <a:rPr lang="es-ES" sz="2400" dirty="0" smtClean="0"/>
                        <a:t>1993</a:t>
                      </a:r>
                      <a:endParaRPr lang="es-ES" sz="2400" dirty="0"/>
                    </a:p>
                  </a:txBody>
                  <a:tcPr marL="180023" marR="180023" marT="168984" marB="168984"/>
                </a:tc>
                <a:tc>
                  <a:txBody>
                    <a:bodyPr/>
                    <a:lstStyle/>
                    <a:p>
                      <a:r>
                        <a:rPr lang="es-ES" sz="2400" dirty="0" smtClean="0">
                          <a:latin typeface="Century Gothic" pitchFamily="34" charset="0"/>
                        </a:rPr>
                        <a:t>Español, matemáticas,</a:t>
                      </a:r>
                    </a:p>
                    <a:p>
                      <a:r>
                        <a:rPr lang="es-ES" sz="2400" dirty="0" smtClean="0">
                          <a:latin typeface="Century Gothic" pitchFamily="34" charset="0"/>
                        </a:rPr>
                        <a:t>&gt;conocimiento</a:t>
                      </a:r>
                      <a:r>
                        <a:rPr lang="es-ES" sz="2400" baseline="0" dirty="0" smtClean="0">
                          <a:latin typeface="Century Gothic" pitchFamily="34" charset="0"/>
                        </a:rPr>
                        <a:t> del medio: (integrado) ciencias naturales, historia, geografía, educación cívica.</a:t>
                      </a:r>
                    </a:p>
                    <a:p>
                      <a:r>
                        <a:rPr lang="es-ES" sz="2400" baseline="0" dirty="0" smtClean="0">
                          <a:latin typeface="Century Gothic" pitchFamily="34" charset="0"/>
                        </a:rPr>
                        <a:t>Educación cívica, educación física</a:t>
                      </a:r>
                      <a:endParaRPr lang="es-ES" sz="2400" dirty="0">
                        <a:latin typeface="Century Gothic" pitchFamily="34" charset="0"/>
                      </a:endParaRPr>
                    </a:p>
                  </a:txBody>
                  <a:tcPr marL="180023" marR="180023" marT="168984" marB="168984"/>
                </a:tc>
                <a:tc>
                  <a:txBody>
                    <a:bodyPr/>
                    <a:lstStyle/>
                    <a:p>
                      <a:r>
                        <a:rPr lang="es-ES" sz="2000" b="1" i="0" u="none" strike="noStrike" kern="1200" baseline="0" dirty="0" smtClean="0">
                          <a:solidFill>
                            <a:schemeClr val="dk1"/>
                          </a:solidFill>
                          <a:latin typeface="Century Gothic" pitchFamily="34" charset="0"/>
                          <a:ea typeface="+mn-ea"/>
                          <a:cs typeface="+mn-cs"/>
                        </a:rPr>
                        <a:t>1º </a:t>
                      </a:r>
                      <a:r>
                        <a:rPr lang="es-ES" sz="2000" b="0" i="0" u="none" strike="noStrike" kern="1200" baseline="0" dirty="0" smtClean="0">
                          <a:solidFill>
                            <a:schemeClr val="dk1"/>
                          </a:solidFill>
                          <a:latin typeface="Century Gothic" pitchFamily="34" charset="0"/>
                          <a:ea typeface="+mn-ea"/>
                          <a:cs typeface="+mn-cs"/>
                        </a:rPr>
                        <a:t>La prioridad más alta se asigna al dominio de la lectura, la escritura y la expresión oral. En los</a:t>
                      </a:r>
                    </a:p>
                    <a:p>
                      <a:r>
                        <a:rPr lang="es-ES" sz="2000" b="0" i="0" u="none" strike="noStrike" kern="1200" baseline="0" dirty="0" smtClean="0">
                          <a:solidFill>
                            <a:schemeClr val="dk1"/>
                          </a:solidFill>
                          <a:latin typeface="Century Gothic" pitchFamily="34" charset="0"/>
                          <a:ea typeface="+mn-ea"/>
                          <a:cs typeface="+mn-cs"/>
                        </a:rPr>
                        <a:t>primeros dos grados, se dedica al español el 45 por ciento del tiempo escolar, con objeto de asegurar</a:t>
                      </a:r>
                    </a:p>
                    <a:p>
                      <a:r>
                        <a:rPr lang="es-ES" sz="2000" b="0" i="0" u="none" strike="noStrike" kern="1200" baseline="0" dirty="0" smtClean="0">
                          <a:solidFill>
                            <a:schemeClr val="dk1"/>
                          </a:solidFill>
                          <a:latin typeface="Century Gothic" pitchFamily="34" charset="0"/>
                          <a:ea typeface="+mn-ea"/>
                          <a:cs typeface="+mn-cs"/>
                        </a:rPr>
                        <a:t>que los niños logren una alfabetización firme y duradera. </a:t>
                      </a:r>
                    </a:p>
                    <a:p>
                      <a:r>
                        <a:rPr lang="es-ES" sz="2000" b="1" i="0" u="none" strike="noStrike" kern="1200" baseline="0" dirty="0" smtClean="0">
                          <a:solidFill>
                            <a:schemeClr val="dk1"/>
                          </a:solidFill>
                          <a:latin typeface="Century Gothic" pitchFamily="34" charset="0"/>
                          <a:ea typeface="+mn-ea"/>
                          <a:cs typeface="+mn-cs"/>
                        </a:rPr>
                        <a:t>2º </a:t>
                      </a:r>
                      <a:r>
                        <a:rPr lang="es-ES" sz="2000" b="0" i="0" u="none" strike="noStrike" kern="1200" baseline="0" dirty="0" smtClean="0">
                          <a:solidFill>
                            <a:schemeClr val="dk1"/>
                          </a:solidFill>
                          <a:latin typeface="Century Gothic" pitchFamily="34" charset="0"/>
                          <a:ea typeface="+mn-ea"/>
                          <a:cs typeface="+mn-cs"/>
                        </a:rPr>
                        <a:t>A la enseñanza de las matemáticas se dedicará una cuarta parte del tiempo de trabajo escolar a lo largo de los seis grados. La capacidad de utilizar las matemáticas como un instrumento para reconocer, plantear y</a:t>
                      </a:r>
                    </a:p>
                    <a:p>
                      <a:r>
                        <a:rPr lang="es-ES" sz="2000" b="0" i="0" u="none" strike="noStrike" kern="1200" baseline="0" dirty="0" smtClean="0">
                          <a:solidFill>
                            <a:schemeClr val="dk1"/>
                          </a:solidFill>
                          <a:latin typeface="Century Gothic" pitchFamily="34" charset="0"/>
                          <a:ea typeface="+mn-ea"/>
                          <a:cs typeface="+mn-cs"/>
                        </a:rPr>
                        <a:t>resolver problemas.</a:t>
                      </a:r>
                    </a:p>
                    <a:p>
                      <a:r>
                        <a:rPr lang="es-ES" sz="2000" b="0" i="0" u="none" strike="noStrike" kern="1200" baseline="0" dirty="0" smtClean="0">
                          <a:solidFill>
                            <a:schemeClr val="dk1"/>
                          </a:solidFill>
                          <a:latin typeface="Century Gothic" pitchFamily="34" charset="0"/>
                          <a:ea typeface="+mn-ea"/>
                          <a:cs typeface="+mn-cs"/>
                        </a:rPr>
                        <a:t>• La capacidad de anticipar y verificar resultados. •La capacidad de comunicar e interpretar información matemática.</a:t>
                      </a:r>
                    </a:p>
                    <a:p>
                      <a:r>
                        <a:rPr lang="es-ES" sz="2000" b="0" i="0" u="none" strike="noStrike" kern="1200" baseline="0" dirty="0" smtClean="0">
                          <a:solidFill>
                            <a:schemeClr val="dk1"/>
                          </a:solidFill>
                          <a:latin typeface="Century Gothic" pitchFamily="34" charset="0"/>
                          <a:ea typeface="+mn-ea"/>
                          <a:cs typeface="+mn-cs"/>
                        </a:rPr>
                        <a:t>3• las enseñanzas de las ciencias naturales se integran en los dos primeros grados con el aprendizaje de nociones sencillas de historia, geografía y educación cívica. El elemento indicador será el conocimiento del medio natural y social que rodea al niño.</a:t>
                      </a:r>
                    </a:p>
                    <a:p>
                      <a:r>
                        <a:rPr lang="es-ES" sz="2000" b="0" i="0" u="none" strike="noStrike" kern="1200" baseline="0" dirty="0" smtClean="0">
                          <a:solidFill>
                            <a:schemeClr val="dk1"/>
                          </a:solidFill>
                          <a:latin typeface="Century Gothic" pitchFamily="34" charset="0"/>
                          <a:ea typeface="+mn-ea"/>
                          <a:cs typeface="+mn-cs"/>
                        </a:rPr>
                        <a:t>4•El plan de estudios reserva espacios para la educación física y artística, como parte de la formación integral de los alumnos. Los programas proponen actividades, adaptadas a los distintos momentos del</a:t>
                      </a:r>
                    </a:p>
                    <a:p>
                      <a:r>
                        <a:rPr lang="es-ES" sz="2000" b="0" i="0" u="none" strike="noStrike" kern="1200" baseline="0" dirty="0" smtClean="0">
                          <a:solidFill>
                            <a:schemeClr val="dk1"/>
                          </a:solidFill>
                          <a:latin typeface="Century Gothic" pitchFamily="34" charset="0"/>
                          <a:ea typeface="+mn-ea"/>
                          <a:cs typeface="+mn-cs"/>
                        </a:rPr>
                        <a:t>desarrollo de los niños, que los maestros podrán aplicar con flexibilidad, sin sentirse obligados a cubrir contenidos o a seguir secuencias rígidas de actividad.</a:t>
                      </a:r>
                    </a:p>
                    <a:p>
                      <a:r>
                        <a:rPr lang="es-ES" sz="2000" b="0" i="0" u="none" strike="noStrike" kern="1200" baseline="0" dirty="0" smtClean="0">
                          <a:solidFill>
                            <a:schemeClr val="dk1"/>
                          </a:solidFill>
                          <a:latin typeface="Century Gothic" pitchFamily="34" charset="0"/>
                          <a:ea typeface="+mn-ea"/>
                          <a:cs typeface="+mn-cs"/>
                        </a:rPr>
                        <a:t>La educación artística y física debe ser no sólo una práctica escolar, sino también un estímulo para enriquecer el juego de los niños y su uso del tiempo libre.</a:t>
                      </a:r>
                    </a:p>
                  </a:txBody>
                  <a:tcPr marL="180023" marR="180023" marT="168984" marB="168984"/>
                </a:tc>
                <a:tc>
                  <a:txBody>
                    <a:bodyPr/>
                    <a:lstStyle/>
                    <a:p>
                      <a:r>
                        <a:rPr lang="es-ES" sz="1800" dirty="0" smtClean="0">
                          <a:latin typeface="Century Gothic" pitchFamily="34" charset="0"/>
                        </a:rPr>
                        <a:t>Primero y segundo</a:t>
                      </a:r>
                      <a:r>
                        <a:rPr lang="es-ES" sz="1800" baseline="0" dirty="0" smtClean="0">
                          <a:latin typeface="Century Gothic" pitchFamily="34" charset="0"/>
                        </a:rPr>
                        <a:t> grado: 20/800</a:t>
                      </a:r>
                    </a:p>
                    <a:p>
                      <a:r>
                        <a:rPr lang="es-ES" sz="1800" baseline="0" dirty="0" smtClean="0">
                          <a:latin typeface="Century Gothic" pitchFamily="34" charset="0"/>
                        </a:rPr>
                        <a:t>Tercer grado a sexto: 20/800</a:t>
                      </a:r>
                      <a:endParaRPr lang="es-ES" sz="1800" dirty="0">
                        <a:latin typeface="Century Gothic" pitchFamily="34" charset="0"/>
                      </a:endParaRPr>
                    </a:p>
                  </a:txBody>
                  <a:tcPr marL="180023" marR="180023" marT="168984" marB="168984"/>
                </a:tc>
              </a:tr>
              <a:tr h="7902126">
                <a:tc>
                  <a:txBody>
                    <a:bodyPr/>
                    <a:lstStyle/>
                    <a:p>
                      <a:r>
                        <a:rPr lang="es-ES" sz="2000" dirty="0" smtClean="0"/>
                        <a:t>2009</a:t>
                      </a:r>
                      <a:endParaRPr lang="es-ES" sz="2000" dirty="0"/>
                    </a:p>
                  </a:txBody>
                  <a:tcPr marL="180023" marR="180023" marT="168984" marB="168984"/>
                </a:tc>
                <a:tc>
                  <a:txBody>
                    <a:bodyPr/>
                    <a:lstStyle/>
                    <a:p>
                      <a:r>
                        <a:rPr lang="es-ES" sz="2000" dirty="0" smtClean="0">
                          <a:latin typeface="Century Gothic" pitchFamily="34" charset="0"/>
                        </a:rPr>
                        <a:t>&gt;lenguaje</a:t>
                      </a:r>
                      <a:r>
                        <a:rPr lang="es-ES" sz="2000" baseline="0" dirty="0" smtClean="0">
                          <a:latin typeface="Century Gothic" pitchFamily="34" charset="0"/>
                        </a:rPr>
                        <a:t> y comunicación: </a:t>
                      </a:r>
                      <a:r>
                        <a:rPr lang="es-ES" sz="2000" dirty="0" smtClean="0">
                          <a:latin typeface="Century Gothic" pitchFamily="34" charset="0"/>
                        </a:rPr>
                        <a:t>español y lengua adicional, </a:t>
                      </a:r>
                    </a:p>
                    <a:p>
                      <a:r>
                        <a:rPr lang="es-ES" sz="2000" dirty="0" smtClean="0">
                          <a:latin typeface="Century Gothic" pitchFamily="34" charset="0"/>
                        </a:rPr>
                        <a:t>&gt;pensamiento matemático:  matemáticas</a:t>
                      </a:r>
                    </a:p>
                    <a:p>
                      <a:r>
                        <a:rPr lang="es-ES" sz="2000" b="0" i="0" u="none" strike="noStrike" kern="1200" baseline="0" dirty="0" smtClean="0">
                          <a:solidFill>
                            <a:schemeClr val="dk1"/>
                          </a:solidFill>
                          <a:latin typeface="Century Gothic" pitchFamily="34" charset="0"/>
                          <a:ea typeface="+mn-ea"/>
                          <a:cs typeface="+mn-cs"/>
                        </a:rPr>
                        <a:t>&gt;Exploración y comprensión del mundo natural y social:  Exploración de la Naturaleza y la Sociedad EN 1ª Y 2ª grado, ciencias naturales de 3ª a 6ª, estudio de la identidad donde vivo, geografía e historia.</a:t>
                      </a:r>
                    </a:p>
                    <a:p>
                      <a:r>
                        <a:rPr lang="es-ES" sz="2000" b="0" i="0" u="none" strike="noStrike" kern="1200" baseline="0" dirty="0" smtClean="0">
                          <a:solidFill>
                            <a:schemeClr val="dk1"/>
                          </a:solidFill>
                          <a:latin typeface="Century Gothic" pitchFamily="34" charset="0"/>
                          <a:ea typeface="+mn-ea"/>
                          <a:cs typeface="+mn-cs"/>
                        </a:rPr>
                        <a:t>&gt;Desarrollo Personal y para la Convivencia: formación cívica y ética, educación artística y educación física.</a:t>
                      </a:r>
                      <a:endParaRPr lang="es-ES" sz="2000" dirty="0">
                        <a:latin typeface="Century Gothic" pitchFamily="34" charset="0"/>
                      </a:endParaRPr>
                    </a:p>
                  </a:txBody>
                  <a:tcPr marL="180023" marR="180023" marT="168984" marB="168984"/>
                </a:tc>
                <a:tc>
                  <a:txBody>
                    <a:bodyPr/>
                    <a:lstStyle/>
                    <a:p>
                      <a:r>
                        <a:rPr lang="es-ES" sz="2000" b="0" i="0" u="none" strike="noStrike" kern="1200" baseline="0" dirty="0" smtClean="0">
                          <a:solidFill>
                            <a:schemeClr val="dk1"/>
                          </a:solidFill>
                          <a:latin typeface="Century Gothic" pitchFamily="34" charset="0"/>
                          <a:ea typeface="+mn-ea"/>
                          <a:cs typeface="+mn-cs"/>
                        </a:rPr>
                        <a:t>Exploración de la Naturaleza y la Sociedad es una asignatura que se cursa en los primeros dos grados de la primaria y que comprende contenidos de las</a:t>
                      </a:r>
                    </a:p>
                    <a:p>
                      <a:r>
                        <a:rPr lang="es-ES" sz="2000" b="0" i="0" u="none" strike="noStrike" kern="1200" baseline="0" dirty="0" smtClean="0">
                          <a:solidFill>
                            <a:schemeClr val="dk1"/>
                          </a:solidFill>
                          <a:latin typeface="Century Gothic" pitchFamily="34" charset="0"/>
                          <a:ea typeface="+mn-ea"/>
                          <a:cs typeface="+mn-cs"/>
                        </a:rPr>
                        <a:t>asignaturas Ciencias Naturales, Historia y Geografía, así como contenidos del</a:t>
                      </a:r>
                    </a:p>
                    <a:p>
                      <a:r>
                        <a:rPr lang="es-ES" sz="2000" b="0" i="0" u="none" strike="noStrike" kern="1200" baseline="0" dirty="0" smtClean="0">
                          <a:solidFill>
                            <a:schemeClr val="dk1"/>
                          </a:solidFill>
                          <a:latin typeface="Century Gothic" pitchFamily="34" charset="0"/>
                          <a:ea typeface="+mn-ea"/>
                          <a:cs typeface="+mn-cs"/>
                        </a:rPr>
                        <a:t>campo de la tecnología.</a:t>
                      </a:r>
                    </a:p>
                    <a:p>
                      <a:r>
                        <a:rPr lang="es-ES" sz="2000" b="0" i="0" u="none" strike="noStrike" kern="1200" baseline="0" dirty="0" smtClean="0">
                          <a:solidFill>
                            <a:schemeClr val="dk1"/>
                          </a:solidFill>
                          <a:latin typeface="Century Gothic" pitchFamily="34" charset="0"/>
                          <a:ea typeface="+mn-ea"/>
                          <a:cs typeface="+mn-cs"/>
                        </a:rPr>
                        <a:t>Estudio de la Entidad donde Vivo es una asignatura que se cursa en tercer</a:t>
                      </a:r>
                    </a:p>
                    <a:p>
                      <a:r>
                        <a:rPr lang="es-ES" sz="2000" b="0" i="0" u="none" strike="noStrike" kern="1200" baseline="0" dirty="0" smtClean="0">
                          <a:solidFill>
                            <a:schemeClr val="dk1"/>
                          </a:solidFill>
                          <a:latin typeface="Century Gothic" pitchFamily="34" charset="0"/>
                          <a:ea typeface="+mn-ea"/>
                          <a:cs typeface="+mn-cs"/>
                        </a:rPr>
                        <a:t>grado de primaria y comprende contenidos de las asignaturas Geografía e Historia, así como contenidos del campo de la tecnología. Los campos formativos de educación preescolar “Desarrollo personal y social”  y “Expresión y apreciación artística” tienen vínculos formativos con las asignaturas Ciencias Naturales , Historia y Geografía, aunque por criterios de esquematización se encuentran ubicadas como antecedentes de las asignaturas Formación Cívica y Ética Educación Física y Educación Artística, con las cuales también mantienen estrecha vinculación</a:t>
                      </a:r>
                    </a:p>
                  </a:txBody>
                  <a:tcPr marL="180023" marR="180023" marT="168984" marB="168984"/>
                </a:tc>
                <a:tc>
                  <a:txBody>
                    <a:bodyPr/>
                    <a:lstStyle/>
                    <a:p>
                      <a:r>
                        <a:rPr lang="es-ES" sz="2000" dirty="0" smtClean="0">
                          <a:latin typeface="Century Gothic" pitchFamily="34" charset="0"/>
                        </a:rPr>
                        <a:t> </a:t>
                      </a:r>
                      <a:r>
                        <a:rPr lang="es-ES" sz="1800" dirty="0" smtClean="0">
                          <a:latin typeface="Century Gothic" pitchFamily="34" charset="0"/>
                        </a:rPr>
                        <a:t>y segundo</a:t>
                      </a:r>
                      <a:r>
                        <a:rPr lang="es-ES" sz="1800" baseline="0" dirty="0" smtClean="0">
                          <a:latin typeface="Century Gothic" pitchFamily="34" charset="0"/>
                        </a:rPr>
                        <a:t> grado: 22.5/900</a:t>
                      </a:r>
                    </a:p>
                    <a:p>
                      <a:r>
                        <a:rPr lang="es-ES" sz="1800" baseline="0" dirty="0" smtClean="0">
                          <a:latin typeface="Century Gothic" pitchFamily="34" charset="0"/>
                        </a:rPr>
                        <a:t>Tercer grado: 22.5/900</a:t>
                      </a:r>
                    </a:p>
                    <a:p>
                      <a:r>
                        <a:rPr lang="es-ES" sz="1800" baseline="0" dirty="0" smtClean="0">
                          <a:latin typeface="Century Gothic" pitchFamily="34" charset="0"/>
                        </a:rPr>
                        <a:t>De cuarto a sexto: 22.5/900</a:t>
                      </a:r>
                      <a:endParaRPr lang="es-ES" sz="1800" dirty="0" smtClean="0">
                        <a:latin typeface="Century Gothic" pitchFamily="34" charset="0"/>
                      </a:endParaRPr>
                    </a:p>
                    <a:p>
                      <a:endParaRPr lang="es-ES" sz="2000" dirty="0"/>
                    </a:p>
                  </a:txBody>
                  <a:tcPr marL="180023" marR="180023" marT="168984" marB="168984"/>
                </a:tc>
              </a:tr>
            </a:tbl>
          </a:graphicData>
        </a:graphic>
      </p:graphicFrame>
      <p:sp>
        <p:nvSpPr>
          <p:cNvPr id="9" name="8 Rectángulo"/>
          <p:cNvSpPr/>
          <p:nvPr/>
        </p:nvSpPr>
        <p:spPr>
          <a:xfrm>
            <a:off x="2155078" y="360439"/>
            <a:ext cx="13868629"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185927" tIns="92966" rIns="185927" bIns="92966" rtlCol="0" anchor="ctr"/>
          <a:lstStyle/>
          <a:p>
            <a:pPr algn="ctr"/>
            <a:r>
              <a:rPr lang="es-ES" dirty="0" smtClean="0"/>
              <a:t>EDUCACION PRIMARIA</a:t>
            </a:r>
            <a:endParaRPr lang="es-ES" dirty="0"/>
          </a:p>
        </p:txBody>
      </p:sp>
    </p:spTree>
    <p:extLst>
      <p:ext uri="{BB962C8B-B14F-4D97-AF65-F5344CB8AC3E}">
        <p14:creationId xmlns:p14="http://schemas.microsoft.com/office/powerpoint/2010/main" val="9486568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Marcador de contenido"/>
          <p:cNvGraphicFramePr>
            <a:graphicFrameLocks noGrp="1"/>
          </p:cNvGraphicFramePr>
          <p:nvPr>
            <p:ph idx="1"/>
            <p:extLst>
              <p:ext uri="{D42A27DB-BD31-4B8C-83A1-F6EECF244321}">
                <p14:modId xmlns:p14="http://schemas.microsoft.com/office/powerpoint/2010/main" val="472406436"/>
              </p:ext>
            </p:extLst>
          </p:nvPr>
        </p:nvGraphicFramePr>
        <p:xfrm>
          <a:off x="576189" y="1080518"/>
          <a:ext cx="17209912" cy="23835366"/>
        </p:xfrm>
        <a:graphic>
          <a:graphicData uri="http://schemas.openxmlformats.org/drawingml/2006/table">
            <a:tbl>
              <a:tblPr firstRow="1" bandRow="1">
                <a:tableStyleId>{5C22544A-7EE6-4342-B048-85BDC9FD1C3A}</a:tableStyleId>
              </a:tblPr>
              <a:tblGrid>
                <a:gridCol w="4302478"/>
                <a:gridCol w="4302478"/>
                <a:gridCol w="5025186"/>
                <a:gridCol w="3579770"/>
              </a:tblGrid>
              <a:tr h="357781">
                <a:tc>
                  <a:txBody>
                    <a:bodyPr/>
                    <a:lstStyle/>
                    <a:p>
                      <a:r>
                        <a:rPr lang="es-ES" sz="2400" dirty="0" smtClean="0"/>
                        <a:t>Mapa curricular</a:t>
                      </a:r>
                      <a:endParaRPr lang="es-ES" sz="2400" dirty="0"/>
                    </a:p>
                  </a:txBody>
                  <a:tcPr marL="91448" marR="91448" marT="45721" marB="45721"/>
                </a:tc>
                <a:tc>
                  <a:txBody>
                    <a:bodyPr/>
                    <a:lstStyle/>
                    <a:p>
                      <a:r>
                        <a:rPr lang="es-ES" sz="2400" dirty="0" smtClean="0"/>
                        <a:t>asignaturas</a:t>
                      </a:r>
                      <a:endParaRPr lang="es-ES" sz="2400" dirty="0"/>
                    </a:p>
                  </a:txBody>
                  <a:tcPr marL="91448" marR="91448" marT="45721" marB="45721"/>
                </a:tc>
                <a:tc>
                  <a:txBody>
                    <a:bodyPr/>
                    <a:lstStyle/>
                    <a:p>
                      <a:r>
                        <a:rPr lang="es-ES" sz="2400" dirty="0" smtClean="0"/>
                        <a:t>enfoques</a:t>
                      </a:r>
                      <a:endParaRPr lang="es-ES" sz="2400" dirty="0"/>
                    </a:p>
                  </a:txBody>
                  <a:tcPr marL="91448" marR="91448" marT="45721" marB="45721"/>
                </a:tc>
                <a:tc>
                  <a:txBody>
                    <a:bodyPr/>
                    <a:lstStyle/>
                    <a:p>
                      <a:r>
                        <a:rPr lang="es-ES" sz="2400" b="1" dirty="0" smtClean="0"/>
                        <a:t>Horas semanales/anuales</a:t>
                      </a:r>
                      <a:endParaRPr lang="es-ES" sz="2400" b="1" dirty="0"/>
                    </a:p>
                  </a:txBody>
                  <a:tcPr marL="91448" marR="91448" marT="45721" marB="45721"/>
                </a:tc>
              </a:tr>
              <a:tr h="2557465">
                <a:tc>
                  <a:txBody>
                    <a:bodyPr/>
                    <a:lstStyle/>
                    <a:p>
                      <a:endParaRPr lang="es-ES" sz="2000"/>
                    </a:p>
                  </a:txBody>
                  <a:tcPr marL="91448" marR="91448" marT="45721" marB="45721"/>
                </a:tc>
                <a:tc>
                  <a:txBody>
                    <a:bodyPr/>
                    <a:lstStyle/>
                    <a:p>
                      <a:endParaRPr lang="es-ES" sz="2000" dirty="0"/>
                    </a:p>
                  </a:txBody>
                  <a:tcPr marL="91448" marR="91448" marT="45721" marB="45721"/>
                </a:tc>
                <a:tc>
                  <a:txBody>
                    <a:bodyPr/>
                    <a:lstStyle/>
                    <a:p>
                      <a:r>
                        <a:rPr lang="es-ES" sz="2000" b="0" i="0" u="none" strike="noStrike" kern="1200" baseline="0" dirty="0" smtClean="0">
                          <a:solidFill>
                            <a:schemeClr val="dk1"/>
                          </a:solidFill>
                          <a:latin typeface="Century Gothic" pitchFamily="34" charset="0"/>
                          <a:ea typeface="+mn-ea"/>
                          <a:cs typeface="+mn-cs"/>
                        </a:rPr>
                        <a:t>Para el caso de la Asignatura Estatal: lengua adicional es necesario señalar que su propósito es fomentar que los alumnos cursen desde el último grado de preescolar hasta sexto de primaria la enseñanza de una lengua adicional, la</a:t>
                      </a:r>
                    </a:p>
                    <a:p>
                      <a:r>
                        <a:rPr lang="es-ES" sz="2000" b="0" i="0" u="none" strike="noStrike" kern="1200" baseline="0" dirty="0" smtClean="0">
                          <a:solidFill>
                            <a:schemeClr val="dk1"/>
                          </a:solidFill>
                          <a:latin typeface="Century Gothic" pitchFamily="34" charset="0"/>
                          <a:ea typeface="+mn-ea"/>
                          <a:cs typeface="+mn-cs"/>
                        </a:rPr>
                        <a:t>cual puede ser una lengua materna, una lengua extranjera o el español como segunda lengua, para el caso de los alumnos que tengan una lengua indígena como lengua materna. Los contenidos de esta asignatura serán seleccionados y diseñados por cada entidad, a partir de los lineamientos nacionales y de acuerdo con las características, las necesidades y los intereses de sus alumnos.</a:t>
                      </a:r>
                      <a:endParaRPr lang="es-ES" sz="2000" dirty="0">
                        <a:latin typeface="Century Gothic" pitchFamily="34" charset="0"/>
                      </a:endParaRPr>
                    </a:p>
                  </a:txBody>
                  <a:tcPr marL="91448" marR="91448" marT="45721" marB="45721"/>
                </a:tc>
                <a:tc>
                  <a:txBody>
                    <a:bodyPr/>
                    <a:lstStyle/>
                    <a:p>
                      <a:endParaRPr lang="es-ES" sz="2000" dirty="0"/>
                    </a:p>
                  </a:txBody>
                  <a:tcPr marL="91448" marR="91448" marT="45721" marB="45721"/>
                </a:tc>
              </a:tr>
              <a:tr h="6373786">
                <a:tc>
                  <a:txBody>
                    <a:bodyPr/>
                    <a:lstStyle/>
                    <a:p>
                      <a:r>
                        <a:rPr lang="es-ES" sz="2000" dirty="0" smtClean="0">
                          <a:latin typeface="Century Gothic" pitchFamily="34" charset="0"/>
                        </a:rPr>
                        <a:t>2011</a:t>
                      </a:r>
                      <a:endParaRPr lang="es-ES" sz="2000" dirty="0">
                        <a:latin typeface="Century Gothic" pitchFamily="34" charset="0"/>
                      </a:endParaRPr>
                    </a:p>
                  </a:txBody>
                  <a:tcPr marL="91448" marR="91448" marT="45721" marB="45721"/>
                </a:tc>
                <a:tc>
                  <a:txBody>
                    <a:bodyPr/>
                    <a:lstStyle/>
                    <a:p>
                      <a:pPr marL="0" marR="0" indent="0" algn="l" defTabSz="1238189" rtl="0" eaLnBrk="1" fontAlgn="auto" latinLnBrk="0" hangingPunct="1">
                        <a:lnSpc>
                          <a:spcPct val="100000"/>
                        </a:lnSpc>
                        <a:spcBef>
                          <a:spcPts val="0"/>
                        </a:spcBef>
                        <a:spcAft>
                          <a:spcPts val="0"/>
                        </a:spcAft>
                        <a:buClrTx/>
                        <a:buSzTx/>
                        <a:buFontTx/>
                        <a:buNone/>
                        <a:tabLst/>
                        <a:defRPr/>
                      </a:pPr>
                      <a:r>
                        <a:rPr lang="es-ES" sz="2000" dirty="0" smtClean="0">
                          <a:latin typeface="Century Gothic" pitchFamily="34" charset="0"/>
                        </a:rPr>
                        <a:t>Español, segunda lengua inglés, matemáticas, exploración de la naturaleza y sociedad.</a:t>
                      </a:r>
                      <a:r>
                        <a:rPr lang="es-ES" sz="2000" baseline="0" dirty="0" smtClean="0">
                          <a:latin typeface="Century Gothic" pitchFamily="34" charset="0"/>
                        </a:rPr>
                        <a:t> formación cívica y ética, educación física y educación artística . En tercero aumenta “la identidad donde vivo". De cuarto a sexto  ciencias naturales, historia, geografía.</a:t>
                      </a:r>
                      <a:endParaRPr lang="es-ES" sz="2000" dirty="0" smtClean="0">
                        <a:latin typeface="Century Gothic" pitchFamily="34" charset="0"/>
                      </a:endParaRPr>
                    </a:p>
                    <a:p>
                      <a:endParaRPr lang="es-ES" sz="2000" dirty="0" smtClean="0"/>
                    </a:p>
                    <a:p>
                      <a:endParaRPr lang="es-ES" sz="2000" dirty="0"/>
                    </a:p>
                  </a:txBody>
                  <a:tcPr marL="91448" marR="91448" marT="45721" marB="45721"/>
                </a:tc>
                <a:tc>
                  <a:txBody>
                    <a:bodyPr/>
                    <a:lstStyle/>
                    <a:p>
                      <a:r>
                        <a:rPr lang="es-ES" sz="2000" b="0" i="0" u="none" strike="noStrike" kern="1200" baseline="0" dirty="0" smtClean="0">
                          <a:solidFill>
                            <a:schemeClr val="dk1"/>
                          </a:solidFill>
                          <a:latin typeface="Century Gothic" pitchFamily="34" charset="0"/>
                          <a:ea typeface="+mn-ea"/>
                          <a:cs typeface="+mn-cs"/>
                        </a:rPr>
                        <a:t>El Mapa curricular de la Educación Básica se representa por espacios organizados</a:t>
                      </a:r>
                    </a:p>
                    <a:p>
                      <a:r>
                        <a:rPr lang="es-ES" sz="2000" b="0" i="0" u="none" strike="noStrike" kern="1200" baseline="0" dirty="0" smtClean="0">
                          <a:solidFill>
                            <a:schemeClr val="dk1"/>
                          </a:solidFill>
                          <a:latin typeface="Century Gothic" pitchFamily="34" charset="0"/>
                          <a:ea typeface="+mn-ea"/>
                          <a:cs typeface="+mn-cs"/>
                        </a:rPr>
                        <a:t>en cuatro campos de formación, que permiten visualizar de manera gráfica la articulación</a:t>
                      </a:r>
                    </a:p>
                    <a:p>
                      <a:r>
                        <a:rPr lang="es-ES" sz="2000" b="0" i="0" u="none" strike="noStrike" kern="1200" baseline="0" dirty="0" smtClean="0">
                          <a:solidFill>
                            <a:schemeClr val="dk1"/>
                          </a:solidFill>
                          <a:latin typeface="Century Gothic" pitchFamily="34" charset="0"/>
                          <a:ea typeface="+mn-ea"/>
                          <a:cs typeface="+mn-cs"/>
                        </a:rPr>
                        <a:t>curricular. Además, los campos de formación organizan otros espacios curriculares estableciendo</a:t>
                      </a:r>
                    </a:p>
                    <a:p>
                      <a:r>
                        <a:rPr lang="es-ES" sz="2000" b="0" i="0" u="none" strike="noStrike" kern="1200" baseline="0" dirty="0" smtClean="0">
                          <a:solidFill>
                            <a:schemeClr val="dk1"/>
                          </a:solidFill>
                          <a:latin typeface="Century Gothic" pitchFamily="34" charset="0"/>
                          <a:ea typeface="+mn-ea"/>
                          <a:cs typeface="+mn-cs"/>
                        </a:rPr>
                        <a:t>relaciones entre sí.</a:t>
                      </a:r>
                    </a:p>
                    <a:p>
                      <a:r>
                        <a:rPr lang="es-ES" sz="2000" b="0" i="0" u="none" strike="noStrike" kern="1200" baseline="0" dirty="0" smtClean="0">
                          <a:solidFill>
                            <a:schemeClr val="dk1"/>
                          </a:solidFill>
                          <a:latin typeface="Century Gothic" pitchFamily="34" charset="0"/>
                          <a:ea typeface="+mn-ea"/>
                          <a:cs typeface="+mn-cs"/>
                        </a:rPr>
                        <a:t>•El campo de formación </a:t>
                      </a:r>
                      <a:r>
                        <a:rPr lang="es-ES" sz="2000" b="1" i="0" u="none" strike="noStrike" kern="1200" baseline="0" dirty="0" smtClean="0">
                          <a:solidFill>
                            <a:schemeClr val="dk1"/>
                          </a:solidFill>
                          <a:latin typeface="Century Gothic" pitchFamily="34" charset="0"/>
                          <a:ea typeface="+mn-ea"/>
                          <a:cs typeface="+mn-cs"/>
                        </a:rPr>
                        <a:t>lenguaje y </a:t>
                      </a:r>
                      <a:r>
                        <a:rPr lang="es-ES" sz="2000" b="1" i="0" u="none" strike="noStrike" kern="1200" baseline="0" dirty="0" err="1" smtClean="0">
                          <a:solidFill>
                            <a:schemeClr val="dk1"/>
                          </a:solidFill>
                          <a:latin typeface="Century Gothic" pitchFamily="34" charset="0"/>
                          <a:ea typeface="+mn-ea"/>
                          <a:cs typeface="+mn-cs"/>
                        </a:rPr>
                        <a:t>comunicacion</a:t>
                      </a:r>
                      <a:r>
                        <a:rPr lang="es-ES" sz="2000" b="0" i="0" u="none" strike="noStrike" kern="1200" baseline="0" dirty="0" smtClean="0">
                          <a:solidFill>
                            <a:schemeClr val="dk1"/>
                          </a:solidFill>
                          <a:latin typeface="Century Gothic" pitchFamily="34" charset="0"/>
                          <a:ea typeface="+mn-ea"/>
                          <a:cs typeface="+mn-cs"/>
                        </a:rPr>
                        <a:t> favorece el desarrollo de competencias</a:t>
                      </a:r>
                      <a:endParaRPr lang="es-ES" sz="4800" b="0" i="0" u="none" strike="noStrike" kern="1200" baseline="0" dirty="0" smtClean="0">
                        <a:solidFill>
                          <a:schemeClr val="dk1"/>
                        </a:solidFill>
                        <a:latin typeface="Century Gothic" pitchFamily="34" charset="0"/>
                        <a:ea typeface="+mn-ea"/>
                        <a:cs typeface="+mn-cs"/>
                      </a:endParaRPr>
                    </a:p>
                    <a:p>
                      <a:r>
                        <a:rPr lang="es-ES" sz="2000" b="0" i="0" u="none" strike="noStrike" kern="1200" baseline="0" dirty="0" smtClean="0">
                          <a:solidFill>
                            <a:schemeClr val="dk1"/>
                          </a:solidFill>
                          <a:latin typeface="Century Gothic" pitchFamily="34" charset="0"/>
                          <a:ea typeface="+mn-ea"/>
                          <a:cs typeface="+mn-cs"/>
                        </a:rPr>
                        <a:t>comunicativas que parten del uso del lenguaje y su estudio formal, sólo así</a:t>
                      </a:r>
                    </a:p>
                    <a:p>
                      <a:r>
                        <a:rPr lang="es-ES" sz="2000" b="0" i="0" u="none" strike="noStrike" kern="1200" baseline="0" dirty="0" smtClean="0">
                          <a:solidFill>
                            <a:schemeClr val="dk1"/>
                          </a:solidFill>
                          <a:latin typeface="Century Gothic" pitchFamily="34" charset="0"/>
                          <a:ea typeface="+mn-ea"/>
                          <a:cs typeface="+mn-cs"/>
                        </a:rPr>
                        <a:t>los estudiantes acceden a formas de pensamiento que les</a:t>
                      </a:r>
                      <a:r>
                        <a:rPr lang="es-ES" sz="4800" b="0" i="0" u="none" strike="noStrike" kern="1200" baseline="0" dirty="0" smtClean="0">
                          <a:solidFill>
                            <a:schemeClr val="dk1"/>
                          </a:solidFill>
                          <a:latin typeface="Century Gothic" pitchFamily="34" charset="0"/>
                          <a:ea typeface="+mn-ea"/>
                          <a:cs typeface="+mn-cs"/>
                        </a:rPr>
                        <a:t> </a:t>
                      </a:r>
                      <a:r>
                        <a:rPr lang="es-ES" sz="2000" b="0" i="0" u="none" strike="noStrike" kern="1200" baseline="0" dirty="0" smtClean="0">
                          <a:solidFill>
                            <a:schemeClr val="dk1"/>
                          </a:solidFill>
                          <a:latin typeface="Century Gothic" pitchFamily="34" charset="0"/>
                          <a:ea typeface="+mn-ea"/>
                          <a:cs typeface="+mn-cs"/>
                        </a:rPr>
                        <a:t>permiten construir conocimientos complejos. A lo largo de la Educación Básica, el campo se desagrega en</a:t>
                      </a:r>
                    </a:p>
                    <a:p>
                      <a:r>
                        <a:rPr lang="es-ES" sz="2000" b="0" i="0" u="none" strike="noStrike" kern="1200" baseline="0" dirty="0" smtClean="0">
                          <a:solidFill>
                            <a:schemeClr val="dk1"/>
                          </a:solidFill>
                          <a:latin typeface="Century Gothic" pitchFamily="34" charset="0"/>
                          <a:ea typeface="+mn-ea"/>
                          <a:cs typeface="+mn-cs"/>
                        </a:rPr>
                        <a:t>competencias que les posibilitan interactuar en los diferentes ámbitos, independientemente de cuál sea su lengua materna, o el inglés como segunda lengua.</a:t>
                      </a:r>
                    </a:p>
                    <a:p>
                      <a:r>
                        <a:rPr lang="es-ES" sz="2000" b="0" i="0" u="none" strike="noStrike" kern="1200" baseline="0" dirty="0" smtClean="0">
                          <a:solidFill>
                            <a:schemeClr val="dk1"/>
                          </a:solidFill>
                          <a:latin typeface="Century Gothic" pitchFamily="34" charset="0"/>
                          <a:ea typeface="+mn-ea"/>
                          <a:cs typeface="+mn-cs"/>
                        </a:rPr>
                        <a:t>&gt; Esta visión curricular del </a:t>
                      </a:r>
                      <a:r>
                        <a:rPr lang="es-ES" sz="2000" b="1" i="0" u="none" strike="noStrike" kern="1200" baseline="0" dirty="0" smtClean="0">
                          <a:solidFill>
                            <a:schemeClr val="dk1"/>
                          </a:solidFill>
                          <a:latin typeface="Century Gothic" pitchFamily="34" charset="0"/>
                          <a:ea typeface="+mn-ea"/>
                          <a:cs typeface="+mn-cs"/>
                        </a:rPr>
                        <a:t>pensamiento matemático</a:t>
                      </a:r>
                      <a:r>
                        <a:rPr lang="es-ES" sz="2000" b="0" i="0" u="none" strike="noStrike" kern="1200" baseline="0" dirty="0" smtClean="0">
                          <a:solidFill>
                            <a:schemeClr val="dk1"/>
                          </a:solidFill>
                          <a:latin typeface="Century Gothic" pitchFamily="34" charset="0"/>
                          <a:ea typeface="+mn-ea"/>
                          <a:cs typeface="+mn-cs"/>
                        </a:rPr>
                        <a:t> busca despertar el interés de los alumnos, desde la escuela y a edades tempranas, hasta las carreras ingenieriles,</a:t>
                      </a:r>
                    </a:p>
                    <a:p>
                      <a:r>
                        <a:rPr lang="es-ES" sz="2000" b="0" i="0" u="none" strike="noStrike" kern="1200" baseline="0" dirty="0" smtClean="0">
                          <a:solidFill>
                            <a:schemeClr val="dk1"/>
                          </a:solidFill>
                          <a:latin typeface="Century Gothic" pitchFamily="34" charset="0"/>
                          <a:ea typeface="+mn-ea"/>
                          <a:cs typeface="+mn-cs"/>
                        </a:rPr>
                        <a:t>fenómeno que contribuye a la producción de conocimientos que requieren las nuevas</a:t>
                      </a:r>
                    </a:p>
                    <a:p>
                      <a:r>
                        <a:rPr lang="es-ES" sz="2000" b="0" i="0" u="none" strike="noStrike" kern="1200" baseline="0" dirty="0" smtClean="0">
                          <a:solidFill>
                            <a:schemeClr val="dk1"/>
                          </a:solidFill>
                          <a:latin typeface="Century Gothic" pitchFamily="34" charset="0"/>
                          <a:ea typeface="+mn-ea"/>
                          <a:cs typeface="+mn-cs"/>
                        </a:rPr>
                        <a:t>condiciones de intercambio y competencia a nivel mundial.</a:t>
                      </a:r>
                    </a:p>
                    <a:p>
                      <a:r>
                        <a:rPr lang="es-ES" sz="2000" b="0" i="0" u="none" strike="noStrike" kern="1200" baseline="0" dirty="0" smtClean="0">
                          <a:solidFill>
                            <a:schemeClr val="dk1"/>
                          </a:solidFill>
                          <a:latin typeface="Century Gothic" pitchFamily="34" charset="0"/>
                          <a:ea typeface="+mn-ea"/>
                          <a:cs typeface="+mn-cs"/>
                        </a:rPr>
                        <a:t>&gt;</a:t>
                      </a:r>
                      <a:r>
                        <a:rPr lang="es-ES" sz="1800" b="0" i="0" u="none" strike="noStrike" kern="1200" baseline="0" dirty="0" smtClean="0">
                          <a:solidFill>
                            <a:schemeClr val="dk1"/>
                          </a:solidFill>
                          <a:latin typeface="Century Gothic" pitchFamily="34" charset="0"/>
                          <a:ea typeface="+mn-ea"/>
                          <a:cs typeface="+mn-cs"/>
                        </a:rPr>
                        <a:t>La finalidad de la asignatura Exploración de la Naturaleza y la Sociedad es que los</a:t>
                      </a:r>
                    </a:p>
                    <a:p>
                      <a:r>
                        <a:rPr lang="es-ES" sz="1800" b="0" i="0" u="none" strike="noStrike" kern="1200" baseline="0" dirty="0" smtClean="0">
                          <a:solidFill>
                            <a:schemeClr val="dk1"/>
                          </a:solidFill>
                          <a:latin typeface="Century Gothic" pitchFamily="34" charset="0"/>
                          <a:ea typeface="+mn-ea"/>
                          <a:cs typeface="+mn-cs"/>
                        </a:rPr>
                        <a:t>alumnos fortalezcan sus competencias al explorar, de manera organizada y metódica, la naturaleza y la sociedad del lugar donde viven.</a:t>
                      </a:r>
                    </a:p>
                    <a:p>
                      <a:r>
                        <a:rPr lang="es-ES" sz="1800" b="0" i="0" u="none" strike="noStrike" kern="1200" baseline="0" dirty="0" smtClean="0">
                          <a:solidFill>
                            <a:schemeClr val="dk1"/>
                          </a:solidFill>
                          <a:latin typeface="Century Gothic" pitchFamily="34" charset="0"/>
                          <a:ea typeface="+mn-ea"/>
                          <a:cs typeface="+mn-cs"/>
                        </a:rPr>
                        <a:t>En la primaria, en primero y segundo grados, es donde se establecen las bases</a:t>
                      </a:r>
                    </a:p>
                    <a:p>
                      <a:r>
                        <a:rPr lang="es-ES" sz="1800" b="0" i="0" u="none" strike="noStrike" kern="1200" baseline="0" dirty="0" smtClean="0">
                          <a:solidFill>
                            <a:schemeClr val="dk1"/>
                          </a:solidFill>
                          <a:latin typeface="Century Gothic" pitchFamily="34" charset="0"/>
                          <a:ea typeface="+mn-ea"/>
                          <a:cs typeface="+mn-cs"/>
                        </a:rPr>
                        <a:t>para el desarrollo de la formación científica básica, el estudio del espacio geográfico y del tiempo histórico</a:t>
                      </a:r>
                    </a:p>
                    <a:p>
                      <a:r>
                        <a:rPr lang="es-ES" sz="1800" b="0" i="0" u="none" strike="noStrike" kern="1200" baseline="0" dirty="0" smtClean="0">
                          <a:solidFill>
                            <a:schemeClr val="dk1"/>
                          </a:solidFill>
                          <a:latin typeface="Century Gothic" pitchFamily="34" charset="0"/>
                          <a:ea typeface="+mn-ea"/>
                          <a:cs typeface="+mn-cs"/>
                        </a:rPr>
                        <a:t>La finalidad de este campo de formación es que los estudiantes aprendan a actuar con juicio crítico a favor de la democracia, la libertad, la paz, el respeto a las personas, a la legalidad y a los derechos humanos. También implica manejar armónicamente las relaciones personales y afectivas para desarrollar la identidad personal y, desde ésta, construir identidad y conciencia social.</a:t>
                      </a:r>
                      <a:endParaRPr lang="es-ES" sz="800" b="0" i="0" u="none" strike="noStrike" kern="1200" baseline="0" dirty="0" smtClean="0">
                        <a:solidFill>
                          <a:schemeClr val="dk1"/>
                        </a:solidFill>
                        <a:latin typeface="Century Gothic" pitchFamily="34" charset="0"/>
                        <a:ea typeface="+mn-ea"/>
                        <a:cs typeface="+mn-cs"/>
                      </a:endParaRPr>
                    </a:p>
                    <a:p>
                      <a:pPr marL="171450" indent="-171450">
                        <a:buFont typeface="Wingdings" pitchFamily="2" charset="2"/>
                        <a:buChar char="q"/>
                      </a:pPr>
                      <a:endParaRPr lang="es-ES" sz="1000" dirty="0">
                        <a:latin typeface="Century Gothic" pitchFamily="34" charset="0"/>
                      </a:endParaRPr>
                    </a:p>
                  </a:txBody>
                  <a:tcPr marL="91448" marR="91448" marT="45721" marB="45721"/>
                </a:tc>
                <a:tc>
                  <a:txBody>
                    <a:bodyPr/>
                    <a:lstStyle/>
                    <a:p>
                      <a:r>
                        <a:rPr lang="es-ES" sz="2000" dirty="0" smtClean="0">
                          <a:latin typeface="Century Gothic" pitchFamily="34" charset="0"/>
                        </a:rPr>
                        <a:t>Primer y segundo grado:22.5/900</a:t>
                      </a:r>
                    </a:p>
                    <a:p>
                      <a:r>
                        <a:rPr lang="es-ES" sz="2000" dirty="0" smtClean="0">
                          <a:latin typeface="Century Gothic" pitchFamily="34" charset="0"/>
                        </a:rPr>
                        <a:t>Tercer</a:t>
                      </a:r>
                      <a:r>
                        <a:rPr lang="es-ES" sz="2000" baseline="0" dirty="0" smtClean="0">
                          <a:latin typeface="Century Gothic" pitchFamily="34" charset="0"/>
                        </a:rPr>
                        <a:t> grado: 22.5/ 900</a:t>
                      </a:r>
                    </a:p>
                    <a:p>
                      <a:r>
                        <a:rPr lang="es-ES" sz="2000" baseline="0" dirty="0" smtClean="0">
                          <a:latin typeface="Century Gothic" pitchFamily="34" charset="0"/>
                        </a:rPr>
                        <a:t>De cuarto a sexto: 22.5/900</a:t>
                      </a:r>
                      <a:endParaRPr lang="es-ES" sz="2000" dirty="0" smtClean="0">
                        <a:latin typeface="Century Gothic" pitchFamily="34" charset="0"/>
                      </a:endParaRPr>
                    </a:p>
                    <a:p>
                      <a:endParaRPr lang="es-ES" sz="2000" dirty="0"/>
                    </a:p>
                  </a:txBody>
                  <a:tcPr marL="91448" marR="91448" marT="45721" marB="45721"/>
                </a:tc>
              </a:tr>
            </a:tbl>
          </a:graphicData>
        </a:graphic>
      </p:graphicFrame>
    </p:spTree>
    <p:extLst>
      <p:ext uri="{BB962C8B-B14F-4D97-AF65-F5344CB8AC3E}">
        <p14:creationId xmlns:p14="http://schemas.microsoft.com/office/powerpoint/2010/main" val="988135716"/>
      </p:ext>
    </p:extLst>
  </p:cSld>
  <p:clrMapOvr>
    <a:masterClrMapping/>
  </p:clrMapOvr>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TC102455596[[fn=Primavera]]</Template>
  <TotalTime>285</TotalTime>
  <Words>1032</Words>
  <Application>Microsoft Office PowerPoint</Application>
  <PresentationFormat>Personalizado</PresentationFormat>
  <Paragraphs>64</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Spring</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Motor</cp:lastModifiedBy>
  <cp:revision>25</cp:revision>
  <dcterms:created xsi:type="dcterms:W3CDTF">2013-04-05T03:32:00Z</dcterms:created>
  <dcterms:modified xsi:type="dcterms:W3CDTF">2013-04-14T16:36:41Z</dcterms:modified>
</cp:coreProperties>
</file>